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4"/>
  </p:sldMasterIdLst>
  <p:notesMasterIdLst>
    <p:notesMasterId r:id="rId21"/>
  </p:notesMasterIdLst>
  <p:handoutMasterIdLst>
    <p:handoutMasterId r:id="rId22"/>
  </p:handoutMasterIdLst>
  <p:sldIdLst>
    <p:sldId id="698" r:id="rId5"/>
    <p:sldId id="708" r:id="rId6"/>
    <p:sldId id="726" r:id="rId7"/>
    <p:sldId id="716" r:id="rId8"/>
    <p:sldId id="717" r:id="rId9"/>
    <p:sldId id="721" r:id="rId10"/>
    <p:sldId id="722" r:id="rId11"/>
    <p:sldId id="723" r:id="rId12"/>
    <p:sldId id="724" r:id="rId13"/>
    <p:sldId id="725" r:id="rId14"/>
    <p:sldId id="727" r:id="rId15"/>
    <p:sldId id="728" r:id="rId16"/>
    <p:sldId id="729" r:id="rId17"/>
    <p:sldId id="701" r:id="rId18"/>
    <p:sldId id="705" r:id="rId19"/>
    <p:sldId id="730" r:id="rId2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2FE6C6A-AF40-9752-2FC7-27CCC0BC0ACA}" name="Gichuki, Evalyne (ILRI)" initials="GE(" userId="S::E.Gichuki@cgiar.org::049a0544-f875-44db-b5fb-52c18cc0d07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llantyne, Peter (ILRI)" initials="" lastIdx="13" clrIdx="0"/>
  <p:cmAuthor id="2" name="LeBorgne, Ewen" initials="" lastIdx="20" clrIdx="1"/>
  <p:cmAuthor id="3" name="Hack, Bernhard (ILRI)" initials="" lastIdx="6" clrIdx="2"/>
  <p:cmAuthor id="4" name="Victor, Michael (ILRI)" initials="" lastIdx="5" clrIdx="3"/>
  <p:cmAuthor id="5" name="Ferrari, Mireille (ILRI)" initials="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/>
  </p:normalViewPr>
  <p:slideViewPr>
    <p:cSldViewPr snapToGrid="0" snapToObjects="1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5F9D455-E20F-1143-865E-3F66D2B04C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750" cy="512763"/>
          </a:xfrm>
          <a:prstGeom prst="rect">
            <a:avLst/>
          </a:prstGeom>
        </p:spPr>
        <p:txBody>
          <a:bodyPr vert="horz" lIns="97219" tIns="48610" rIns="97219" bIns="48610" rtlCol="0"/>
          <a:lstStyle>
            <a:lvl1pPr algn="l" eaLnBrk="1" hangingPunct="1">
              <a:defRPr sz="1300"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70D17-C1D5-8045-850C-F66CD3D70A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9750" cy="512763"/>
          </a:xfrm>
          <a:prstGeom prst="rect">
            <a:avLst/>
          </a:prstGeom>
        </p:spPr>
        <p:txBody>
          <a:bodyPr vert="horz" wrap="square" lIns="97219" tIns="48610" rIns="97219" bIns="4861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04347779-37AA-D947-AAF6-7E9E7DB5D0DE}" type="datetimeFigureOut">
              <a:rPr lang="en-US"/>
              <a:pPr>
                <a:defRPr/>
              </a:pPr>
              <a:t>13-Mar-23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1FB55-ECEA-5A49-ABA1-7D7195A66C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9750" cy="512762"/>
          </a:xfrm>
          <a:prstGeom prst="rect">
            <a:avLst/>
          </a:prstGeom>
        </p:spPr>
        <p:txBody>
          <a:bodyPr vert="horz" lIns="97219" tIns="48610" rIns="97219" bIns="48610" rtlCol="0" anchor="b"/>
          <a:lstStyle>
            <a:lvl1pPr algn="l" eaLnBrk="1" hangingPunct="1">
              <a:defRPr sz="1300"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A7BE0-DD17-5D44-B911-B8340A1CAF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5" y="9720263"/>
            <a:ext cx="3079750" cy="512762"/>
          </a:xfrm>
          <a:prstGeom prst="rect">
            <a:avLst/>
          </a:prstGeom>
        </p:spPr>
        <p:txBody>
          <a:bodyPr vert="horz" wrap="square" lIns="97219" tIns="48610" rIns="97219" bIns="4861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3257A9F1-99FB-DB4B-BD3D-40FBB7E24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6B57CD-3699-B446-887D-14FAEE9434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750" cy="512763"/>
          </a:xfrm>
          <a:prstGeom prst="rect">
            <a:avLst/>
          </a:prstGeom>
        </p:spPr>
        <p:txBody>
          <a:bodyPr vert="horz" lIns="97219" tIns="48610" rIns="97219" bIns="4861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7B7FF-70BD-C743-84C4-C232CDF413A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9750" cy="512763"/>
          </a:xfrm>
          <a:prstGeom prst="rect">
            <a:avLst/>
          </a:prstGeom>
        </p:spPr>
        <p:txBody>
          <a:bodyPr vert="horz" wrap="square" lIns="97219" tIns="48610" rIns="97219" bIns="4861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496B698-5046-3948-9288-F49EAC66328B}" type="datetimeFigureOut">
              <a:rPr lang="en-GB"/>
              <a:pPr>
                <a:defRPr/>
              </a:pPr>
              <a:t>13/03/2023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30467B5-C785-3442-9EB3-C25751C63B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219" tIns="48610" rIns="97219" bIns="4861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3245AF0-049D-6843-BCDE-857D7D9B7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vert="horz" lIns="97219" tIns="48610" rIns="97219" bIns="4861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15AEE-B83F-FF4A-9B4F-D43EDE35AA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9750" cy="512762"/>
          </a:xfrm>
          <a:prstGeom prst="rect">
            <a:avLst/>
          </a:prstGeom>
        </p:spPr>
        <p:txBody>
          <a:bodyPr vert="horz" lIns="97219" tIns="48610" rIns="97219" bIns="4861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6ACBC-B154-C64C-8D46-85A4FCCABB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2725" y="9720263"/>
            <a:ext cx="3079750" cy="512762"/>
          </a:xfrm>
          <a:prstGeom prst="rect">
            <a:avLst/>
          </a:prstGeom>
        </p:spPr>
        <p:txBody>
          <a:bodyPr vert="horz" wrap="square" lIns="97219" tIns="48610" rIns="97219" bIns="4861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ACC6E4-9882-8C47-A496-56DAC1B2824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D25563B9-0159-024A-AD2F-23CF5138E9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2AF3F4A4-15DF-3E4B-9541-44C1F0EF8D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KE" altLang="en-KE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11FED1E8-989D-A74F-86EA-62E8223E45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D01CC4C-12AA-4A46-8A38-3357CDFDA867}" type="slidenum">
              <a:rPr lang="en-GB" altLang="en-KE" smtClean="0">
                <a:latin typeface="Calibri" panose="020F0502020204030204" pitchFamily="34" charset="0"/>
              </a:rPr>
              <a:pPr/>
              <a:t>1</a:t>
            </a:fld>
            <a:endParaRPr lang="en-GB" altLang="en-KE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F7332ACB-1007-4843-9971-3F6C335508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8EA7ADBD-CBD3-1F4D-9767-0ECB51A60F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KE" altLang="en-KE"/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D2F06566-B2FC-FB48-B7EB-A6D558BCEC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9D5AD56-510D-9D43-9006-8FB191D0C165}" type="slidenum">
              <a:rPr lang="en-GB" altLang="en-KE" smtClean="0">
                <a:latin typeface="Calibri" panose="020F0502020204030204" pitchFamily="34" charset="0"/>
              </a:rPr>
              <a:pPr/>
              <a:t>15</a:t>
            </a:fld>
            <a:endParaRPr lang="en-GB" altLang="en-KE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9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>
            <a:extLst>
              <a:ext uri="{FF2B5EF4-FFF2-40B4-BE49-F238E27FC236}">
                <a16:creationId xmlns:a16="http://schemas.microsoft.com/office/drawing/2014/main" id="{C263954A-2299-BA49-95D4-E8C04234B5B1}"/>
              </a:ext>
            </a:extLst>
          </p:cNvPr>
          <p:cNvGrpSpPr>
            <a:grpSpLocks/>
          </p:cNvGrpSpPr>
          <p:nvPr/>
        </p:nvGrpSpPr>
        <p:grpSpPr bwMode="auto">
          <a:xfrm>
            <a:off x="0" y="6813550"/>
            <a:ext cx="12192000" cy="50800"/>
            <a:chOff x="0" y="6813551"/>
            <a:chExt cx="12192000" cy="5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08966A6-F4B1-2A4E-BCF7-4A0ED13CD4F3}"/>
                </a:ext>
              </a:extLst>
            </p:cNvPr>
            <p:cNvSpPr/>
            <p:nvPr/>
          </p:nvSpPr>
          <p:spPr>
            <a:xfrm rot="5400000">
              <a:off x="9545638" y="5954713"/>
              <a:ext cx="50800" cy="1768475"/>
            </a:xfrm>
            <a:prstGeom prst="rect">
              <a:avLst/>
            </a:prstGeom>
            <a:solidFill>
              <a:srgbClr val="C34628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6EB4FE-CA6F-FA4A-A64E-AE97A87DC205}"/>
                </a:ext>
              </a:extLst>
            </p:cNvPr>
            <p:cNvSpPr/>
            <p:nvPr/>
          </p:nvSpPr>
          <p:spPr>
            <a:xfrm rot="5400000">
              <a:off x="11282363" y="5954713"/>
              <a:ext cx="50800" cy="1768475"/>
            </a:xfrm>
            <a:prstGeom prst="rect">
              <a:avLst/>
            </a:prstGeom>
            <a:solidFill>
              <a:srgbClr val="712C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BB8223-AA0B-9548-B594-7267CE0B187A}"/>
                </a:ext>
              </a:extLst>
            </p:cNvPr>
            <p:cNvSpPr/>
            <p:nvPr/>
          </p:nvSpPr>
          <p:spPr>
            <a:xfrm rot="5400000">
              <a:off x="7807326" y="5954713"/>
              <a:ext cx="50800" cy="1768475"/>
            </a:xfrm>
            <a:prstGeom prst="rect">
              <a:avLst/>
            </a:prstGeom>
            <a:solidFill>
              <a:srgbClr val="FF9E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A91E66-86E5-E846-9D4D-B6D0C419371F}"/>
                </a:ext>
              </a:extLst>
            </p:cNvPr>
            <p:cNvSpPr/>
            <p:nvPr/>
          </p:nvSpPr>
          <p:spPr>
            <a:xfrm rot="5400000">
              <a:off x="6070601" y="5954713"/>
              <a:ext cx="50800" cy="1768475"/>
            </a:xfrm>
            <a:prstGeom prst="rect">
              <a:avLst/>
            </a:prstGeom>
            <a:solidFill>
              <a:srgbClr val="404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943BE3D-9E3C-8F41-B650-38F814366134}"/>
                </a:ext>
              </a:extLst>
            </p:cNvPr>
            <p:cNvSpPr/>
            <p:nvPr/>
          </p:nvSpPr>
          <p:spPr>
            <a:xfrm rot="5400000">
              <a:off x="4333876" y="5954713"/>
              <a:ext cx="50800" cy="1768475"/>
            </a:xfrm>
            <a:prstGeom prst="rect">
              <a:avLst/>
            </a:prstGeom>
            <a:solidFill>
              <a:srgbClr val="7C9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37F4F4-B8BE-3C4F-8BF9-1CE5001E4BE8}"/>
                </a:ext>
              </a:extLst>
            </p:cNvPr>
            <p:cNvSpPr/>
            <p:nvPr/>
          </p:nvSpPr>
          <p:spPr>
            <a:xfrm rot="5400000">
              <a:off x="2596357" y="5953919"/>
              <a:ext cx="50800" cy="1770063"/>
            </a:xfrm>
            <a:prstGeom prst="rect">
              <a:avLst/>
            </a:prstGeom>
            <a:solidFill>
              <a:srgbClr val="535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E11B8E-8E1C-814E-8B1B-E8B14A122774}"/>
                </a:ext>
              </a:extLst>
            </p:cNvPr>
            <p:cNvSpPr/>
            <p:nvPr/>
          </p:nvSpPr>
          <p:spPr>
            <a:xfrm rot="5400000">
              <a:off x="858838" y="5954713"/>
              <a:ext cx="50800" cy="1768475"/>
            </a:xfrm>
            <a:prstGeom prst="rect">
              <a:avLst/>
            </a:prstGeom>
            <a:solidFill>
              <a:srgbClr val="A3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05C3ECAE-6AA4-EC4F-81B2-FD31224B3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8525" y="1744663"/>
            <a:ext cx="16795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KE" sz="1000" i="1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Better lives through livestock</a:t>
            </a: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7C76D6E1-23CD-7943-AC38-FA212503C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85788" y="3043238"/>
            <a:ext cx="10113962" cy="7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17D4FD1-42F9-3A4A-AA57-53223C7CF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5753100"/>
            <a:ext cx="1354137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5590" y="1630891"/>
            <a:ext cx="10688137" cy="139034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712C3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FD67BD51-5A47-5242-8079-0409A32463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634" y="-99195"/>
            <a:ext cx="2956232" cy="2091508"/>
          </a:xfrm>
          <a:prstGeom prst="rect">
            <a:avLst/>
          </a:prstGeom>
        </p:spPr>
      </p:pic>
      <p:pic>
        <p:nvPicPr>
          <p:cNvPr id="13" name="Picture 12" descr="Logo">
            <a:extLst>
              <a:ext uri="{FF2B5EF4-FFF2-40B4-BE49-F238E27FC236}">
                <a16:creationId xmlns:a16="http://schemas.microsoft.com/office/drawing/2014/main" id="{78961F3E-1FD7-A5B6-CF81-79A546B0395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89" y="5704602"/>
            <a:ext cx="641993" cy="7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9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images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9AED0717-E388-A24D-9C87-0737C34DA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1900" y="125413"/>
            <a:ext cx="6413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975D7C7C-EDCD-AF4B-B43C-3E276DCB5118}" type="slidenum">
              <a:rPr lang="en-GB" altLang="en-KE" sz="1200">
                <a:solidFill>
                  <a:srgbClr val="76212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‹#›</a:t>
            </a:fld>
            <a:endParaRPr lang="en-GB" altLang="en-KE" sz="1200">
              <a:solidFill>
                <a:srgbClr val="76212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31E0B94A-1B68-A747-8E53-2664AB77313A}"/>
              </a:ext>
            </a:extLst>
          </p:cNvPr>
          <p:cNvGrpSpPr>
            <a:grpSpLocks/>
          </p:cNvGrpSpPr>
          <p:nvPr/>
        </p:nvGrpSpPr>
        <p:grpSpPr bwMode="auto">
          <a:xfrm>
            <a:off x="0" y="6813550"/>
            <a:ext cx="12192000" cy="50800"/>
            <a:chOff x="0" y="6813551"/>
            <a:chExt cx="12192000" cy="5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E202D7-6DF8-8243-B1AC-E2B9AABB6273}"/>
                </a:ext>
              </a:extLst>
            </p:cNvPr>
            <p:cNvSpPr/>
            <p:nvPr/>
          </p:nvSpPr>
          <p:spPr>
            <a:xfrm rot="5400000">
              <a:off x="9545638" y="5954713"/>
              <a:ext cx="50800" cy="1768475"/>
            </a:xfrm>
            <a:prstGeom prst="rect">
              <a:avLst/>
            </a:prstGeom>
            <a:solidFill>
              <a:srgbClr val="C34628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88FE68-EFB2-2E4D-8B01-EDEE46E603C2}"/>
                </a:ext>
              </a:extLst>
            </p:cNvPr>
            <p:cNvSpPr/>
            <p:nvPr/>
          </p:nvSpPr>
          <p:spPr>
            <a:xfrm rot="5400000">
              <a:off x="11282363" y="5954713"/>
              <a:ext cx="50800" cy="1768475"/>
            </a:xfrm>
            <a:prstGeom prst="rect">
              <a:avLst/>
            </a:prstGeom>
            <a:solidFill>
              <a:srgbClr val="712C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A95FEA-5382-C04A-BEBC-6995E35501C7}"/>
                </a:ext>
              </a:extLst>
            </p:cNvPr>
            <p:cNvSpPr/>
            <p:nvPr/>
          </p:nvSpPr>
          <p:spPr>
            <a:xfrm rot="5400000">
              <a:off x="7807326" y="5954713"/>
              <a:ext cx="50800" cy="1768475"/>
            </a:xfrm>
            <a:prstGeom prst="rect">
              <a:avLst/>
            </a:prstGeom>
            <a:solidFill>
              <a:srgbClr val="FF9E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06BC148-9A5C-3746-A5A4-22D1476D92D0}"/>
                </a:ext>
              </a:extLst>
            </p:cNvPr>
            <p:cNvSpPr/>
            <p:nvPr/>
          </p:nvSpPr>
          <p:spPr>
            <a:xfrm rot="5400000">
              <a:off x="6070601" y="5954713"/>
              <a:ext cx="50800" cy="1768475"/>
            </a:xfrm>
            <a:prstGeom prst="rect">
              <a:avLst/>
            </a:prstGeom>
            <a:solidFill>
              <a:srgbClr val="404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B960A2-ED69-BD40-BBC7-7AA1A93FDFD9}"/>
                </a:ext>
              </a:extLst>
            </p:cNvPr>
            <p:cNvSpPr/>
            <p:nvPr/>
          </p:nvSpPr>
          <p:spPr>
            <a:xfrm rot="5400000">
              <a:off x="4333876" y="5954713"/>
              <a:ext cx="50800" cy="1768475"/>
            </a:xfrm>
            <a:prstGeom prst="rect">
              <a:avLst/>
            </a:prstGeom>
            <a:solidFill>
              <a:srgbClr val="7C9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BCA38D-B8F3-0248-B7FB-DF10716BDECC}"/>
                </a:ext>
              </a:extLst>
            </p:cNvPr>
            <p:cNvSpPr/>
            <p:nvPr/>
          </p:nvSpPr>
          <p:spPr>
            <a:xfrm rot="5400000">
              <a:off x="2596357" y="5953919"/>
              <a:ext cx="50800" cy="1770063"/>
            </a:xfrm>
            <a:prstGeom prst="rect">
              <a:avLst/>
            </a:prstGeom>
            <a:solidFill>
              <a:srgbClr val="535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9C3A6F3-F8D1-A847-92EA-138A6EC57B4B}"/>
                </a:ext>
              </a:extLst>
            </p:cNvPr>
            <p:cNvSpPr/>
            <p:nvPr/>
          </p:nvSpPr>
          <p:spPr>
            <a:xfrm rot="5400000">
              <a:off x="858838" y="5954713"/>
              <a:ext cx="50800" cy="1768475"/>
            </a:xfrm>
            <a:prstGeom prst="rect">
              <a:avLst/>
            </a:prstGeom>
            <a:solidFill>
              <a:srgbClr val="A3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pic>
        <p:nvPicPr>
          <p:cNvPr id="18" name="Picture 10">
            <a:extLst>
              <a:ext uri="{FF2B5EF4-FFF2-40B4-BE49-F238E27FC236}">
                <a16:creationId xmlns:a16="http://schemas.microsoft.com/office/drawing/2014/main" id="{B27C7EDA-1AFC-7641-86E5-E2227A470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413" y="6105525"/>
            <a:ext cx="116046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B60D95F1-EAFA-CB40-BBBD-16AC9C245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1108075"/>
            <a:ext cx="1460500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55928" y="427831"/>
            <a:ext cx="8102600" cy="677955"/>
          </a:xfrm>
          <a:prstGeom prst="rect">
            <a:avLst/>
          </a:prstGeom>
        </p:spPr>
        <p:txBody>
          <a:bodyPr/>
          <a:lstStyle>
            <a:lvl1pPr marL="0" marR="0" indent="0" algn="l" defTabSz="9144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3600">
                <a:solidFill>
                  <a:srgbClr val="682622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11"/>
          </p:nvPr>
        </p:nvSpPr>
        <p:spPr>
          <a:xfrm>
            <a:off x="3455928" y="1342716"/>
            <a:ext cx="8102600" cy="45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marL="742960" indent="-28575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Font typeface="Arial" panose="020B0604020202020204" pitchFamily="34" charset="0"/>
              <a:buChar char="•"/>
              <a:defRPr sz="2600"/>
            </a:lvl2pPr>
            <a:lvl3pPr marL="1143014" indent="-22860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Font typeface="Courier New" panose="02070309020205020404" pitchFamily="49" charset="0"/>
              <a:buChar char="o"/>
              <a:defRPr sz="2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2949575" cy="4064000"/>
          </a:xfrm>
          <a:custGeom>
            <a:avLst/>
            <a:gdLst>
              <a:gd name="connsiteX0" fmla="*/ 0 w 2949575"/>
              <a:gd name="connsiteY0" fmla="*/ 0 h 4064000"/>
              <a:gd name="connsiteX1" fmla="*/ 2949575 w 2949575"/>
              <a:gd name="connsiteY1" fmla="*/ 0 h 4064000"/>
              <a:gd name="connsiteX2" fmla="*/ 2949575 w 2949575"/>
              <a:gd name="connsiteY2" fmla="*/ 4064000 h 4064000"/>
              <a:gd name="connsiteX3" fmla="*/ 0 w 2949575"/>
              <a:gd name="connsiteY3" fmla="*/ 4064000 h 4064000"/>
              <a:gd name="connsiteX4" fmla="*/ 0 w 2949575"/>
              <a:gd name="connsiteY4" fmla="*/ 0 h 4064000"/>
              <a:gd name="connsiteX0" fmla="*/ 0 w 2949575"/>
              <a:gd name="connsiteY0" fmla="*/ 0 h 4064000"/>
              <a:gd name="connsiteX1" fmla="*/ 2323933 w 2949575"/>
              <a:gd name="connsiteY1" fmla="*/ 0 h 4064000"/>
              <a:gd name="connsiteX2" fmla="*/ 2949575 w 2949575"/>
              <a:gd name="connsiteY2" fmla="*/ 4064000 h 4064000"/>
              <a:gd name="connsiteX3" fmla="*/ 0 w 2949575"/>
              <a:gd name="connsiteY3" fmla="*/ 4064000 h 4064000"/>
              <a:gd name="connsiteX4" fmla="*/ 0 w 2949575"/>
              <a:gd name="connsiteY4" fmla="*/ 0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9575" h="4064000">
                <a:moveTo>
                  <a:pt x="0" y="0"/>
                </a:moveTo>
                <a:lnTo>
                  <a:pt x="2323933" y="0"/>
                </a:lnTo>
                <a:lnTo>
                  <a:pt x="2949575" y="4064000"/>
                </a:lnTo>
                <a:lnTo>
                  <a:pt x="0" y="4064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4111100"/>
            <a:ext cx="3458339" cy="2702450"/>
          </a:xfrm>
          <a:custGeom>
            <a:avLst/>
            <a:gdLst>
              <a:gd name="connsiteX0" fmla="*/ 0 w 2949575"/>
              <a:gd name="connsiteY0" fmla="*/ 0 h 2740025"/>
              <a:gd name="connsiteX1" fmla="*/ 2949575 w 2949575"/>
              <a:gd name="connsiteY1" fmla="*/ 0 h 2740025"/>
              <a:gd name="connsiteX2" fmla="*/ 2949575 w 2949575"/>
              <a:gd name="connsiteY2" fmla="*/ 2740025 h 2740025"/>
              <a:gd name="connsiteX3" fmla="*/ 0 w 2949575"/>
              <a:gd name="connsiteY3" fmla="*/ 2740025 h 2740025"/>
              <a:gd name="connsiteX4" fmla="*/ 0 w 2949575"/>
              <a:gd name="connsiteY4" fmla="*/ 0 h 2740025"/>
              <a:gd name="connsiteX0" fmla="*/ 0 w 3458339"/>
              <a:gd name="connsiteY0" fmla="*/ 0 h 2740025"/>
              <a:gd name="connsiteX1" fmla="*/ 2949575 w 3458339"/>
              <a:gd name="connsiteY1" fmla="*/ 0 h 2740025"/>
              <a:gd name="connsiteX2" fmla="*/ 3458339 w 3458339"/>
              <a:gd name="connsiteY2" fmla="*/ 2740025 h 2740025"/>
              <a:gd name="connsiteX3" fmla="*/ 0 w 3458339"/>
              <a:gd name="connsiteY3" fmla="*/ 2740025 h 2740025"/>
              <a:gd name="connsiteX4" fmla="*/ 0 w 3458339"/>
              <a:gd name="connsiteY4" fmla="*/ 0 h 2740025"/>
              <a:gd name="connsiteX0" fmla="*/ 0 w 3458339"/>
              <a:gd name="connsiteY0" fmla="*/ 6988 h 2747013"/>
              <a:gd name="connsiteX1" fmla="*/ 2949575 w 3458339"/>
              <a:gd name="connsiteY1" fmla="*/ 0 h 2747013"/>
              <a:gd name="connsiteX2" fmla="*/ 3458339 w 3458339"/>
              <a:gd name="connsiteY2" fmla="*/ 2747013 h 2747013"/>
              <a:gd name="connsiteX3" fmla="*/ 0 w 3458339"/>
              <a:gd name="connsiteY3" fmla="*/ 2747013 h 2747013"/>
              <a:gd name="connsiteX4" fmla="*/ 0 w 3458339"/>
              <a:gd name="connsiteY4" fmla="*/ 6988 h 2747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8339" h="2747013">
                <a:moveTo>
                  <a:pt x="0" y="6988"/>
                </a:moveTo>
                <a:lnTo>
                  <a:pt x="2949575" y="0"/>
                </a:lnTo>
                <a:lnTo>
                  <a:pt x="3458339" y="2747013"/>
                </a:lnTo>
                <a:lnTo>
                  <a:pt x="0" y="2747013"/>
                </a:lnTo>
                <a:lnTo>
                  <a:pt x="0" y="6988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2" name="Picture 1" descr="Logo">
            <a:extLst>
              <a:ext uri="{FF2B5EF4-FFF2-40B4-BE49-F238E27FC236}">
                <a16:creationId xmlns:a16="http://schemas.microsoft.com/office/drawing/2014/main" id="{4541B00C-EC9E-CC76-C8AC-6A818BA176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790" y="6061432"/>
            <a:ext cx="558486" cy="63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20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FORM CONTENT with graphics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78DE12B-4CBF-994B-82AE-EA1FB2B7D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1900" y="125413"/>
            <a:ext cx="6413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0B57A632-FDA3-4B4C-8B50-BAE14AF84F87}" type="slidenum">
              <a:rPr lang="en-GB" altLang="en-KE" sz="1200">
                <a:solidFill>
                  <a:srgbClr val="76212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‹#›</a:t>
            </a:fld>
            <a:endParaRPr lang="en-GB" altLang="en-KE" sz="1200">
              <a:solidFill>
                <a:srgbClr val="76212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230B2DF8-3595-5648-8E38-120E1654FF3C}"/>
              </a:ext>
            </a:extLst>
          </p:cNvPr>
          <p:cNvGrpSpPr>
            <a:grpSpLocks/>
          </p:cNvGrpSpPr>
          <p:nvPr/>
        </p:nvGrpSpPr>
        <p:grpSpPr bwMode="auto">
          <a:xfrm>
            <a:off x="0" y="6813550"/>
            <a:ext cx="12192000" cy="50800"/>
            <a:chOff x="0" y="6813551"/>
            <a:chExt cx="12192000" cy="508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0B86EF-39E5-DD4A-A1A7-07FDFE0AA62F}"/>
                </a:ext>
              </a:extLst>
            </p:cNvPr>
            <p:cNvSpPr/>
            <p:nvPr/>
          </p:nvSpPr>
          <p:spPr>
            <a:xfrm rot="5400000">
              <a:off x="9545638" y="5954713"/>
              <a:ext cx="50800" cy="1768475"/>
            </a:xfrm>
            <a:prstGeom prst="rect">
              <a:avLst/>
            </a:prstGeom>
            <a:solidFill>
              <a:srgbClr val="C34628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D33737-D9A1-B54F-B705-772F87BFD2E5}"/>
                </a:ext>
              </a:extLst>
            </p:cNvPr>
            <p:cNvSpPr/>
            <p:nvPr/>
          </p:nvSpPr>
          <p:spPr>
            <a:xfrm rot="5400000">
              <a:off x="11282363" y="5954713"/>
              <a:ext cx="50800" cy="1768475"/>
            </a:xfrm>
            <a:prstGeom prst="rect">
              <a:avLst/>
            </a:prstGeom>
            <a:solidFill>
              <a:srgbClr val="712C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678A18-EB4A-384C-A3B2-2CCE70D73C34}"/>
                </a:ext>
              </a:extLst>
            </p:cNvPr>
            <p:cNvSpPr/>
            <p:nvPr/>
          </p:nvSpPr>
          <p:spPr>
            <a:xfrm rot="5400000">
              <a:off x="7807326" y="5954713"/>
              <a:ext cx="50800" cy="1768475"/>
            </a:xfrm>
            <a:prstGeom prst="rect">
              <a:avLst/>
            </a:prstGeom>
            <a:solidFill>
              <a:srgbClr val="FF9E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3DF071-7A91-134A-A85E-643D0396237F}"/>
                </a:ext>
              </a:extLst>
            </p:cNvPr>
            <p:cNvSpPr/>
            <p:nvPr/>
          </p:nvSpPr>
          <p:spPr>
            <a:xfrm rot="5400000">
              <a:off x="6070601" y="5954713"/>
              <a:ext cx="50800" cy="1768475"/>
            </a:xfrm>
            <a:prstGeom prst="rect">
              <a:avLst/>
            </a:prstGeom>
            <a:solidFill>
              <a:srgbClr val="404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249CE4-403D-EF49-8418-6A3C1F7F8258}"/>
                </a:ext>
              </a:extLst>
            </p:cNvPr>
            <p:cNvSpPr/>
            <p:nvPr/>
          </p:nvSpPr>
          <p:spPr>
            <a:xfrm rot="5400000">
              <a:off x="4333876" y="5954713"/>
              <a:ext cx="50800" cy="1768475"/>
            </a:xfrm>
            <a:prstGeom prst="rect">
              <a:avLst/>
            </a:prstGeom>
            <a:solidFill>
              <a:srgbClr val="7C9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DDADE1-C66D-324F-B0D7-F401D6B4DEE7}"/>
                </a:ext>
              </a:extLst>
            </p:cNvPr>
            <p:cNvSpPr/>
            <p:nvPr/>
          </p:nvSpPr>
          <p:spPr>
            <a:xfrm rot="5400000">
              <a:off x="2596357" y="5953919"/>
              <a:ext cx="50800" cy="1770063"/>
            </a:xfrm>
            <a:prstGeom prst="rect">
              <a:avLst/>
            </a:prstGeom>
            <a:solidFill>
              <a:srgbClr val="535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C89FFE-0C00-3943-9CCF-A34C8BD99B6A}"/>
                </a:ext>
              </a:extLst>
            </p:cNvPr>
            <p:cNvSpPr/>
            <p:nvPr/>
          </p:nvSpPr>
          <p:spPr>
            <a:xfrm rot="5400000">
              <a:off x="858838" y="5954713"/>
              <a:ext cx="50800" cy="1768475"/>
            </a:xfrm>
            <a:prstGeom prst="rect">
              <a:avLst/>
            </a:prstGeom>
            <a:solidFill>
              <a:srgbClr val="A3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pic>
        <p:nvPicPr>
          <p:cNvPr id="14" name="Picture 10">
            <a:extLst>
              <a:ext uri="{FF2B5EF4-FFF2-40B4-BE49-F238E27FC236}">
                <a16:creationId xmlns:a16="http://schemas.microsoft.com/office/drawing/2014/main" id="{859F9847-F04C-A248-B470-F6CEE1BBA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413" y="6105525"/>
            <a:ext cx="116046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92D2E8E1-DFF9-8B41-81E3-C2608E248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25" y="1450975"/>
            <a:ext cx="1460500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9"/>
          <p:cNvSpPr>
            <a:spLocks noGrp="1"/>
          </p:cNvSpPr>
          <p:nvPr>
            <p:ph sz="quarter" idx="11"/>
          </p:nvPr>
        </p:nvSpPr>
        <p:spPr>
          <a:xfrm>
            <a:off x="3195734" y="1519491"/>
            <a:ext cx="8102600" cy="45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marL="742960" indent="-28575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Font typeface="Arial" panose="020B0604020202020204" pitchFamily="34" charset="0"/>
              <a:buChar char="•"/>
              <a:defRPr sz="2600"/>
            </a:lvl2pPr>
            <a:lvl3pPr marL="1143014" indent="-22860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Font typeface="Courier New" panose="02070309020205020404" pitchFamily="49" charset="0"/>
              <a:buChar char="o"/>
              <a:defRPr sz="2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3195734" y="768055"/>
            <a:ext cx="8102600" cy="677955"/>
          </a:xfrm>
          <a:prstGeom prst="rect">
            <a:avLst/>
          </a:prstGeom>
        </p:spPr>
        <p:txBody>
          <a:bodyPr/>
          <a:lstStyle>
            <a:lvl1pPr marL="0" marR="0" indent="0" algn="l" defTabSz="9144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3600">
                <a:solidFill>
                  <a:srgbClr val="682622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5D1CC82-B7AA-9342-B9BF-E79D0B70C1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2" y="703952"/>
            <a:ext cx="2697512" cy="5671448"/>
          </a:xfrm>
          <a:prstGeom prst="rect">
            <a:avLst/>
          </a:prstGeom>
        </p:spPr>
      </p:pic>
      <p:pic>
        <p:nvPicPr>
          <p:cNvPr id="2" name="Picture 1" descr="Logo">
            <a:extLst>
              <a:ext uri="{FF2B5EF4-FFF2-40B4-BE49-F238E27FC236}">
                <a16:creationId xmlns:a16="http://schemas.microsoft.com/office/drawing/2014/main" id="{ADA26619-026F-0BC0-AF8F-70F3D6FAA57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556" y="6085602"/>
            <a:ext cx="498769" cy="5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68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FORM CONTENT with graphics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2BD84074-2DAA-B64E-97C0-BD6B5538F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1900" y="125413"/>
            <a:ext cx="6413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32697A5E-3BD4-604F-8028-126C42C6146C}" type="slidenum">
              <a:rPr lang="en-GB" altLang="en-KE" sz="1200">
                <a:solidFill>
                  <a:srgbClr val="76212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‹#›</a:t>
            </a:fld>
            <a:endParaRPr lang="en-GB" altLang="en-KE" sz="1200">
              <a:solidFill>
                <a:srgbClr val="76212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47521801-130B-B24F-9B74-DF44CF76510A}"/>
              </a:ext>
            </a:extLst>
          </p:cNvPr>
          <p:cNvGrpSpPr>
            <a:grpSpLocks/>
          </p:cNvGrpSpPr>
          <p:nvPr/>
        </p:nvGrpSpPr>
        <p:grpSpPr bwMode="auto">
          <a:xfrm>
            <a:off x="0" y="6813550"/>
            <a:ext cx="12192000" cy="50800"/>
            <a:chOff x="0" y="6813551"/>
            <a:chExt cx="12192000" cy="508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63729E-E97C-864B-8487-3E84C43A59D6}"/>
                </a:ext>
              </a:extLst>
            </p:cNvPr>
            <p:cNvSpPr/>
            <p:nvPr/>
          </p:nvSpPr>
          <p:spPr>
            <a:xfrm rot="5400000">
              <a:off x="9545638" y="5954713"/>
              <a:ext cx="50800" cy="1768475"/>
            </a:xfrm>
            <a:prstGeom prst="rect">
              <a:avLst/>
            </a:prstGeom>
            <a:solidFill>
              <a:srgbClr val="C34628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DA0A20-D8E7-5649-8C65-A9A079F7B4F8}"/>
                </a:ext>
              </a:extLst>
            </p:cNvPr>
            <p:cNvSpPr/>
            <p:nvPr/>
          </p:nvSpPr>
          <p:spPr>
            <a:xfrm rot="5400000">
              <a:off x="11282363" y="5954713"/>
              <a:ext cx="50800" cy="1768475"/>
            </a:xfrm>
            <a:prstGeom prst="rect">
              <a:avLst/>
            </a:prstGeom>
            <a:solidFill>
              <a:srgbClr val="712C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237F2C-5139-FA43-A715-18BA83887B48}"/>
                </a:ext>
              </a:extLst>
            </p:cNvPr>
            <p:cNvSpPr/>
            <p:nvPr/>
          </p:nvSpPr>
          <p:spPr>
            <a:xfrm rot="5400000">
              <a:off x="7807326" y="5954713"/>
              <a:ext cx="50800" cy="1768475"/>
            </a:xfrm>
            <a:prstGeom prst="rect">
              <a:avLst/>
            </a:prstGeom>
            <a:solidFill>
              <a:srgbClr val="FF9E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7BDF69-C1D4-FD48-B769-10ED41AC6B9A}"/>
                </a:ext>
              </a:extLst>
            </p:cNvPr>
            <p:cNvSpPr/>
            <p:nvPr/>
          </p:nvSpPr>
          <p:spPr>
            <a:xfrm rot="5400000">
              <a:off x="6070601" y="5954713"/>
              <a:ext cx="50800" cy="1768475"/>
            </a:xfrm>
            <a:prstGeom prst="rect">
              <a:avLst/>
            </a:prstGeom>
            <a:solidFill>
              <a:srgbClr val="404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2DAE2C-8209-5845-A41A-795EED20A2E1}"/>
                </a:ext>
              </a:extLst>
            </p:cNvPr>
            <p:cNvSpPr/>
            <p:nvPr/>
          </p:nvSpPr>
          <p:spPr>
            <a:xfrm rot="5400000">
              <a:off x="4333876" y="5954713"/>
              <a:ext cx="50800" cy="1768475"/>
            </a:xfrm>
            <a:prstGeom prst="rect">
              <a:avLst/>
            </a:prstGeom>
            <a:solidFill>
              <a:srgbClr val="7C9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589B1B-BD2E-3947-B3DA-E571D143D79B}"/>
                </a:ext>
              </a:extLst>
            </p:cNvPr>
            <p:cNvSpPr/>
            <p:nvPr/>
          </p:nvSpPr>
          <p:spPr>
            <a:xfrm rot="5400000">
              <a:off x="2596357" y="5953919"/>
              <a:ext cx="50800" cy="1770063"/>
            </a:xfrm>
            <a:prstGeom prst="rect">
              <a:avLst/>
            </a:prstGeom>
            <a:solidFill>
              <a:srgbClr val="535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CC38A3-5668-D34E-8AB0-DBF3FA4405FE}"/>
                </a:ext>
              </a:extLst>
            </p:cNvPr>
            <p:cNvSpPr/>
            <p:nvPr/>
          </p:nvSpPr>
          <p:spPr>
            <a:xfrm rot="5400000">
              <a:off x="858838" y="5954713"/>
              <a:ext cx="50800" cy="1768475"/>
            </a:xfrm>
            <a:prstGeom prst="rect">
              <a:avLst/>
            </a:prstGeom>
            <a:solidFill>
              <a:srgbClr val="A3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pic>
        <p:nvPicPr>
          <p:cNvPr id="14" name="Picture 10">
            <a:extLst>
              <a:ext uri="{FF2B5EF4-FFF2-40B4-BE49-F238E27FC236}">
                <a16:creationId xmlns:a16="http://schemas.microsoft.com/office/drawing/2014/main" id="{8B1908BF-FC3C-8945-9403-DD85FDBA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413" y="6105525"/>
            <a:ext cx="116046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3AC944AE-3DA6-6D46-9896-8C9A5B5D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" y="1460500"/>
            <a:ext cx="1460500" cy="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9"/>
          <p:cNvSpPr>
            <a:spLocks noGrp="1"/>
          </p:cNvSpPr>
          <p:nvPr>
            <p:ph sz="quarter" idx="11"/>
          </p:nvPr>
        </p:nvSpPr>
        <p:spPr>
          <a:xfrm>
            <a:off x="682992" y="1519491"/>
            <a:ext cx="8102600" cy="45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marL="742960" indent="-28575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Font typeface="Arial" panose="020B0604020202020204" pitchFamily="34" charset="0"/>
              <a:buChar char="•"/>
              <a:defRPr sz="2600"/>
            </a:lvl2pPr>
            <a:lvl3pPr marL="1143014" indent="-22860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Font typeface="Courier New" panose="02070309020205020404" pitchFamily="49" charset="0"/>
              <a:buChar char="o"/>
              <a:defRPr sz="2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682992" y="600130"/>
            <a:ext cx="8102600" cy="677955"/>
          </a:xfrm>
          <a:prstGeom prst="rect">
            <a:avLst/>
          </a:prstGeom>
        </p:spPr>
        <p:txBody>
          <a:bodyPr/>
          <a:lstStyle>
            <a:lvl1pPr marL="0" marR="0" indent="0" algn="l" defTabSz="9144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3600">
                <a:solidFill>
                  <a:srgbClr val="712C3D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C862EEA-28BB-6E4B-9707-1FFF86A719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805" y="137301"/>
            <a:ext cx="2679445" cy="5633463"/>
          </a:xfrm>
          <a:prstGeom prst="rect">
            <a:avLst/>
          </a:prstGeom>
        </p:spPr>
      </p:pic>
      <p:pic>
        <p:nvPicPr>
          <p:cNvPr id="2" name="Picture 1" descr="Logo">
            <a:extLst>
              <a:ext uri="{FF2B5EF4-FFF2-40B4-BE49-F238E27FC236}">
                <a16:creationId xmlns:a16="http://schemas.microsoft.com/office/drawing/2014/main" id="{B27914D9-5262-F5FC-B11E-1AF4160F20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740" y="6041962"/>
            <a:ext cx="575620" cy="65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75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ictures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2A799ECC-9C25-9146-AD4B-9DD0F48D3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1900" y="125413"/>
            <a:ext cx="6413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03F2B6CA-1276-1047-9AA8-00148647CFFB}" type="slidenum">
              <a:rPr lang="en-GB" altLang="en-KE" sz="1200">
                <a:solidFill>
                  <a:srgbClr val="76212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‹#›</a:t>
            </a:fld>
            <a:endParaRPr lang="en-GB" altLang="en-KE" sz="1200">
              <a:solidFill>
                <a:srgbClr val="76212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E5531CC3-CC6E-1843-B82E-9AEC564D71F1}"/>
              </a:ext>
            </a:extLst>
          </p:cNvPr>
          <p:cNvGrpSpPr>
            <a:grpSpLocks/>
          </p:cNvGrpSpPr>
          <p:nvPr/>
        </p:nvGrpSpPr>
        <p:grpSpPr bwMode="auto">
          <a:xfrm>
            <a:off x="0" y="6813550"/>
            <a:ext cx="12192000" cy="50800"/>
            <a:chOff x="0" y="6813551"/>
            <a:chExt cx="12192000" cy="5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E775DC-D560-C348-8BA0-0DD9CCE0553A}"/>
                </a:ext>
              </a:extLst>
            </p:cNvPr>
            <p:cNvSpPr/>
            <p:nvPr/>
          </p:nvSpPr>
          <p:spPr>
            <a:xfrm rot="5400000">
              <a:off x="9545638" y="5954713"/>
              <a:ext cx="50800" cy="1768475"/>
            </a:xfrm>
            <a:prstGeom prst="rect">
              <a:avLst/>
            </a:prstGeom>
            <a:solidFill>
              <a:srgbClr val="C34628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C00026-2EF9-CD48-8AC1-5BCFF3D776CE}"/>
                </a:ext>
              </a:extLst>
            </p:cNvPr>
            <p:cNvSpPr/>
            <p:nvPr/>
          </p:nvSpPr>
          <p:spPr>
            <a:xfrm rot="5400000">
              <a:off x="11282363" y="5954713"/>
              <a:ext cx="50800" cy="1768475"/>
            </a:xfrm>
            <a:prstGeom prst="rect">
              <a:avLst/>
            </a:prstGeom>
            <a:solidFill>
              <a:srgbClr val="712C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AB4B9E-72D8-CE40-836E-2062E356E0BA}"/>
                </a:ext>
              </a:extLst>
            </p:cNvPr>
            <p:cNvSpPr/>
            <p:nvPr/>
          </p:nvSpPr>
          <p:spPr>
            <a:xfrm rot="5400000">
              <a:off x="7807326" y="5954713"/>
              <a:ext cx="50800" cy="1768475"/>
            </a:xfrm>
            <a:prstGeom prst="rect">
              <a:avLst/>
            </a:prstGeom>
            <a:solidFill>
              <a:srgbClr val="FF9E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66A9B4-D7F0-1047-8242-B36B9D41D920}"/>
                </a:ext>
              </a:extLst>
            </p:cNvPr>
            <p:cNvSpPr/>
            <p:nvPr/>
          </p:nvSpPr>
          <p:spPr>
            <a:xfrm rot="5400000">
              <a:off x="6070601" y="5954713"/>
              <a:ext cx="50800" cy="1768475"/>
            </a:xfrm>
            <a:prstGeom prst="rect">
              <a:avLst/>
            </a:prstGeom>
            <a:solidFill>
              <a:srgbClr val="404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076A48-E503-3146-8777-D1FD43FBCDDA}"/>
                </a:ext>
              </a:extLst>
            </p:cNvPr>
            <p:cNvSpPr/>
            <p:nvPr/>
          </p:nvSpPr>
          <p:spPr>
            <a:xfrm rot="5400000">
              <a:off x="4333876" y="5954713"/>
              <a:ext cx="50800" cy="1768475"/>
            </a:xfrm>
            <a:prstGeom prst="rect">
              <a:avLst/>
            </a:prstGeom>
            <a:solidFill>
              <a:srgbClr val="7C9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366B05F-F902-894D-A53B-C2A45B57715A}"/>
                </a:ext>
              </a:extLst>
            </p:cNvPr>
            <p:cNvSpPr/>
            <p:nvPr/>
          </p:nvSpPr>
          <p:spPr>
            <a:xfrm rot="5400000">
              <a:off x="2596357" y="5953919"/>
              <a:ext cx="50800" cy="1770063"/>
            </a:xfrm>
            <a:prstGeom prst="rect">
              <a:avLst/>
            </a:prstGeom>
            <a:solidFill>
              <a:srgbClr val="535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BDB311-E09B-9C46-8413-2A2AF94A4409}"/>
                </a:ext>
              </a:extLst>
            </p:cNvPr>
            <p:cNvSpPr/>
            <p:nvPr/>
          </p:nvSpPr>
          <p:spPr>
            <a:xfrm rot="5400000">
              <a:off x="858838" y="5954713"/>
              <a:ext cx="50800" cy="1768475"/>
            </a:xfrm>
            <a:prstGeom prst="rect">
              <a:avLst/>
            </a:prstGeom>
            <a:solidFill>
              <a:srgbClr val="A3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pic>
        <p:nvPicPr>
          <p:cNvPr id="17" name="Picture 10">
            <a:extLst>
              <a:ext uri="{FF2B5EF4-FFF2-40B4-BE49-F238E27FC236}">
                <a16:creationId xmlns:a16="http://schemas.microsoft.com/office/drawing/2014/main" id="{C73892EC-ECFE-E64C-9F0E-E3D58BDAC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6105525"/>
            <a:ext cx="116046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>
            <a:extLst>
              <a:ext uri="{FF2B5EF4-FFF2-40B4-BE49-F238E27FC236}">
                <a16:creationId xmlns:a16="http://schemas.microsoft.com/office/drawing/2014/main" id="{7E435D17-FBA8-6847-9179-E46B6896A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16013"/>
            <a:ext cx="14605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609600" y="1342716"/>
            <a:ext cx="8102600" cy="45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marL="742960" indent="-28575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Font typeface="Arial" panose="020B0604020202020204" pitchFamily="34" charset="0"/>
              <a:buChar char="•"/>
              <a:defRPr sz="2600"/>
            </a:lvl2pPr>
            <a:lvl3pPr marL="1143014" indent="-22860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Font typeface="Courier New" panose="02070309020205020404" pitchFamily="49" charset="0"/>
              <a:buChar char="o"/>
              <a:defRPr sz="2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245600" y="6350"/>
            <a:ext cx="2946400" cy="44437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9245600" y="4515995"/>
            <a:ext cx="2946400" cy="22975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599965" y="427831"/>
            <a:ext cx="8102600" cy="677955"/>
          </a:xfrm>
          <a:prstGeom prst="rect">
            <a:avLst/>
          </a:prstGeom>
        </p:spPr>
        <p:txBody>
          <a:bodyPr/>
          <a:lstStyle>
            <a:lvl1pPr marL="0" marR="0" indent="0" algn="l" defTabSz="9144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3600">
                <a:solidFill>
                  <a:srgbClr val="712C3D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2" name="Picture 1" descr="Logo">
            <a:extLst>
              <a:ext uri="{FF2B5EF4-FFF2-40B4-BE49-F238E27FC236}">
                <a16:creationId xmlns:a16="http://schemas.microsoft.com/office/drawing/2014/main" id="{054E1708-32A7-F283-EF9D-782F7BE754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90" y="6056998"/>
            <a:ext cx="560386" cy="6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89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FORM with color line a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1E01E3-DA2F-F84F-B28E-CEC6442C5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1900" y="125413"/>
            <a:ext cx="6413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7B3DA183-37CA-BF44-8637-45CBBA3DC114}" type="slidenum">
              <a:rPr lang="en-GB" altLang="en-KE" sz="1200">
                <a:solidFill>
                  <a:srgbClr val="76212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‹#›</a:t>
            </a:fld>
            <a:endParaRPr lang="en-GB" altLang="en-KE" sz="1200">
              <a:solidFill>
                <a:srgbClr val="76212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33C2A3-7CBD-9240-B355-C689A2AD8416}"/>
              </a:ext>
            </a:extLst>
          </p:cNvPr>
          <p:cNvGrpSpPr>
            <a:grpSpLocks/>
          </p:cNvGrpSpPr>
          <p:nvPr/>
        </p:nvGrpSpPr>
        <p:grpSpPr bwMode="auto">
          <a:xfrm>
            <a:off x="0" y="6813550"/>
            <a:ext cx="12192000" cy="50800"/>
            <a:chOff x="0" y="6813551"/>
            <a:chExt cx="12192000" cy="50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4DD567-14E9-9747-86F7-8B1314CCA655}"/>
                </a:ext>
              </a:extLst>
            </p:cNvPr>
            <p:cNvSpPr/>
            <p:nvPr/>
          </p:nvSpPr>
          <p:spPr>
            <a:xfrm rot="5400000">
              <a:off x="9545638" y="5954713"/>
              <a:ext cx="50800" cy="1768475"/>
            </a:xfrm>
            <a:prstGeom prst="rect">
              <a:avLst/>
            </a:prstGeom>
            <a:solidFill>
              <a:srgbClr val="C34628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BA9970-245A-FC41-A9E9-6D32C80E8984}"/>
                </a:ext>
              </a:extLst>
            </p:cNvPr>
            <p:cNvSpPr/>
            <p:nvPr/>
          </p:nvSpPr>
          <p:spPr>
            <a:xfrm rot="5400000">
              <a:off x="11282363" y="5954713"/>
              <a:ext cx="50800" cy="1768475"/>
            </a:xfrm>
            <a:prstGeom prst="rect">
              <a:avLst/>
            </a:prstGeom>
            <a:solidFill>
              <a:srgbClr val="712C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42D156-9061-0346-B096-73F642F8016D}"/>
                </a:ext>
              </a:extLst>
            </p:cNvPr>
            <p:cNvSpPr/>
            <p:nvPr/>
          </p:nvSpPr>
          <p:spPr>
            <a:xfrm rot="5400000">
              <a:off x="7807326" y="5954713"/>
              <a:ext cx="50800" cy="1768475"/>
            </a:xfrm>
            <a:prstGeom prst="rect">
              <a:avLst/>
            </a:prstGeom>
            <a:solidFill>
              <a:srgbClr val="FF9E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E90A061-5C63-6943-A8C7-890687DEADC8}"/>
                </a:ext>
              </a:extLst>
            </p:cNvPr>
            <p:cNvSpPr/>
            <p:nvPr/>
          </p:nvSpPr>
          <p:spPr>
            <a:xfrm rot="5400000">
              <a:off x="6070601" y="5954713"/>
              <a:ext cx="50800" cy="1768475"/>
            </a:xfrm>
            <a:prstGeom prst="rect">
              <a:avLst/>
            </a:prstGeom>
            <a:solidFill>
              <a:srgbClr val="404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98C101-62C4-5A44-83D3-59E8FF8A34BA}"/>
                </a:ext>
              </a:extLst>
            </p:cNvPr>
            <p:cNvSpPr/>
            <p:nvPr/>
          </p:nvSpPr>
          <p:spPr>
            <a:xfrm rot="5400000">
              <a:off x="4333876" y="5954713"/>
              <a:ext cx="50800" cy="1768475"/>
            </a:xfrm>
            <a:prstGeom prst="rect">
              <a:avLst/>
            </a:prstGeom>
            <a:solidFill>
              <a:srgbClr val="7C9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F2EF99-67C2-FC47-9CC2-5CB1CE880B84}"/>
                </a:ext>
              </a:extLst>
            </p:cNvPr>
            <p:cNvSpPr/>
            <p:nvPr/>
          </p:nvSpPr>
          <p:spPr>
            <a:xfrm rot="5400000">
              <a:off x="2596357" y="5953919"/>
              <a:ext cx="50800" cy="1770063"/>
            </a:xfrm>
            <a:prstGeom prst="rect">
              <a:avLst/>
            </a:prstGeom>
            <a:solidFill>
              <a:srgbClr val="535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848E36-C604-F644-A2CA-513C2E15212E}"/>
                </a:ext>
              </a:extLst>
            </p:cNvPr>
            <p:cNvSpPr/>
            <p:nvPr/>
          </p:nvSpPr>
          <p:spPr>
            <a:xfrm rot="5400000">
              <a:off x="858838" y="5954713"/>
              <a:ext cx="50800" cy="1768475"/>
            </a:xfrm>
            <a:prstGeom prst="rect">
              <a:avLst/>
            </a:prstGeom>
            <a:solidFill>
              <a:srgbClr val="A3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3FFBDF1-8AB4-3E4D-8DFD-F7244FD3A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413" y="6105525"/>
            <a:ext cx="116046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472484-E526-F895-DB34-EF99137111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6" y="688975"/>
            <a:ext cx="1460500" cy="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Logo">
            <a:extLst>
              <a:ext uri="{FF2B5EF4-FFF2-40B4-BE49-F238E27FC236}">
                <a16:creationId xmlns:a16="http://schemas.microsoft.com/office/drawing/2014/main" id="{FC505208-E83A-66F4-25EA-BAF4D748AC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08" y="6047143"/>
            <a:ext cx="577731" cy="65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88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FORM layout log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8E1ED0-3FF6-A64D-BC40-D8206D83A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1900" y="125413"/>
            <a:ext cx="6413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431F65F4-0E3D-0546-8139-6B6AC2549528}" type="slidenum">
              <a:rPr lang="en-GB" altLang="en-KE" sz="1200">
                <a:solidFill>
                  <a:srgbClr val="76212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‹#›</a:t>
            </a:fld>
            <a:endParaRPr lang="en-GB" altLang="en-KE" sz="1200">
              <a:solidFill>
                <a:srgbClr val="76212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3B51D-58A8-8242-BA9C-178E95133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413" y="6105525"/>
            <a:ext cx="116046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E171AB4D-D913-9630-1E97-3AC5CB943C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688975"/>
            <a:ext cx="1460500" cy="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Logo">
            <a:extLst>
              <a:ext uri="{FF2B5EF4-FFF2-40B4-BE49-F238E27FC236}">
                <a16:creationId xmlns:a16="http://schemas.microsoft.com/office/drawing/2014/main" id="{18AFCE86-14D5-75A6-F47F-B5336F1BD8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365" y="6055876"/>
            <a:ext cx="562362" cy="63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94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FORM layout log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A34211-2653-3A4F-BEB3-59B9B7148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1900" y="125413"/>
            <a:ext cx="6413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E1E722F4-5A2C-8646-A701-E423F44131BB}" type="slidenum">
              <a:rPr lang="en-GB" altLang="en-KE" sz="1200">
                <a:solidFill>
                  <a:srgbClr val="76212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‹#›</a:t>
            </a:fld>
            <a:endParaRPr lang="en-GB" altLang="en-KE" sz="1200">
              <a:solidFill>
                <a:srgbClr val="76212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E215A-560C-BA4A-9508-913D464E4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6105525"/>
            <a:ext cx="116046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D3FC63F8-C885-AC7A-8975-9C064D498A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698500"/>
            <a:ext cx="1460500" cy="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Logo">
            <a:extLst>
              <a:ext uri="{FF2B5EF4-FFF2-40B4-BE49-F238E27FC236}">
                <a16:creationId xmlns:a16="http://schemas.microsoft.com/office/drawing/2014/main" id="{19945151-7AD8-B89A-9D5B-40E607CBAF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40" y="6060638"/>
            <a:ext cx="553980" cy="62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14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AAE99088-1C21-7A49-9186-E6FBC87C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5186363"/>
            <a:ext cx="11377613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00595" y="322325"/>
            <a:ext cx="11376551" cy="47825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22498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629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F3396E7A-5B48-1A45-96DD-EF1264B7F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0" y="1717675"/>
            <a:ext cx="12888913" cy="299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5039200-6EAB-1B4A-A969-C543EB302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413" y="6105525"/>
            <a:ext cx="116046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213784" y="2911254"/>
            <a:ext cx="982609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472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E8AAAE71-6966-984D-939C-3DE2CB26C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1913" y="1246188"/>
            <a:ext cx="16795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KE" sz="1000" i="1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Better lives through livestock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EA446260-BB98-7A48-9BB1-5024BF35BCEC}"/>
              </a:ext>
            </a:extLst>
          </p:cNvPr>
          <p:cNvGrpSpPr>
            <a:grpSpLocks/>
          </p:cNvGrpSpPr>
          <p:nvPr/>
        </p:nvGrpSpPr>
        <p:grpSpPr bwMode="auto">
          <a:xfrm>
            <a:off x="0" y="6813550"/>
            <a:ext cx="12192000" cy="50800"/>
            <a:chOff x="0" y="6813551"/>
            <a:chExt cx="12192000" cy="508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E2A312-72A6-8645-85C5-5EBC1328AB78}"/>
                </a:ext>
              </a:extLst>
            </p:cNvPr>
            <p:cNvSpPr/>
            <p:nvPr/>
          </p:nvSpPr>
          <p:spPr>
            <a:xfrm rot="5400000">
              <a:off x="9545638" y="5954713"/>
              <a:ext cx="50800" cy="1768475"/>
            </a:xfrm>
            <a:prstGeom prst="rect">
              <a:avLst/>
            </a:prstGeom>
            <a:solidFill>
              <a:srgbClr val="C34628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0E92363-8635-3C4C-A2F6-CA9F9C69EF1C}"/>
                </a:ext>
              </a:extLst>
            </p:cNvPr>
            <p:cNvSpPr/>
            <p:nvPr/>
          </p:nvSpPr>
          <p:spPr>
            <a:xfrm rot="5400000">
              <a:off x="11282363" y="5954713"/>
              <a:ext cx="50800" cy="1768475"/>
            </a:xfrm>
            <a:prstGeom prst="rect">
              <a:avLst/>
            </a:prstGeom>
            <a:solidFill>
              <a:srgbClr val="712C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C258CB-5757-8D47-AB57-0BD229602154}"/>
                </a:ext>
              </a:extLst>
            </p:cNvPr>
            <p:cNvSpPr/>
            <p:nvPr/>
          </p:nvSpPr>
          <p:spPr>
            <a:xfrm rot="5400000">
              <a:off x="7807326" y="5954713"/>
              <a:ext cx="50800" cy="1768475"/>
            </a:xfrm>
            <a:prstGeom prst="rect">
              <a:avLst/>
            </a:prstGeom>
            <a:solidFill>
              <a:srgbClr val="FF9E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708E28-CA18-5D4E-887C-D21719A7D79D}"/>
                </a:ext>
              </a:extLst>
            </p:cNvPr>
            <p:cNvSpPr/>
            <p:nvPr/>
          </p:nvSpPr>
          <p:spPr>
            <a:xfrm rot="5400000">
              <a:off x="6070601" y="5954713"/>
              <a:ext cx="50800" cy="1768475"/>
            </a:xfrm>
            <a:prstGeom prst="rect">
              <a:avLst/>
            </a:prstGeom>
            <a:solidFill>
              <a:srgbClr val="404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DD1515-3A2D-AE43-AB5C-B3A0DF18AEA9}"/>
                </a:ext>
              </a:extLst>
            </p:cNvPr>
            <p:cNvSpPr/>
            <p:nvPr/>
          </p:nvSpPr>
          <p:spPr>
            <a:xfrm rot="5400000">
              <a:off x="4333876" y="5954713"/>
              <a:ext cx="50800" cy="1768475"/>
            </a:xfrm>
            <a:prstGeom prst="rect">
              <a:avLst/>
            </a:prstGeom>
            <a:solidFill>
              <a:srgbClr val="7C9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E8E91A9-A022-594F-94BC-2AD52B75A7A3}"/>
                </a:ext>
              </a:extLst>
            </p:cNvPr>
            <p:cNvSpPr/>
            <p:nvPr/>
          </p:nvSpPr>
          <p:spPr>
            <a:xfrm rot="5400000">
              <a:off x="2596357" y="5953919"/>
              <a:ext cx="50800" cy="1770063"/>
            </a:xfrm>
            <a:prstGeom prst="rect">
              <a:avLst/>
            </a:prstGeom>
            <a:solidFill>
              <a:srgbClr val="535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47F472-163E-2745-B7AD-783EC289124B}"/>
                </a:ext>
              </a:extLst>
            </p:cNvPr>
            <p:cNvSpPr/>
            <p:nvPr/>
          </p:nvSpPr>
          <p:spPr>
            <a:xfrm rot="5400000">
              <a:off x="858838" y="5954713"/>
              <a:ext cx="50800" cy="1768475"/>
            </a:xfrm>
            <a:prstGeom prst="rect">
              <a:avLst/>
            </a:prstGeom>
            <a:solidFill>
              <a:srgbClr val="A3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pic>
        <p:nvPicPr>
          <p:cNvPr id="13" name="Picture 10">
            <a:extLst>
              <a:ext uri="{FF2B5EF4-FFF2-40B4-BE49-F238E27FC236}">
                <a16:creationId xmlns:a16="http://schemas.microsoft.com/office/drawing/2014/main" id="{EF02C66B-623C-0548-A7CD-2E30C59D5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85788" y="3043238"/>
            <a:ext cx="10113962" cy="7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0F53DA01-FBFF-E44A-B075-0E36664DA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5753100"/>
            <a:ext cx="1354137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DAB45DE1-CEF4-A145-BA81-DF9D40936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638" y="250825"/>
            <a:ext cx="1765300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5590" y="1630891"/>
            <a:ext cx="10688137" cy="139034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712C3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 descr="Logo">
            <a:extLst>
              <a:ext uri="{FF2B5EF4-FFF2-40B4-BE49-F238E27FC236}">
                <a16:creationId xmlns:a16="http://schemas.microsoft.com/office/drawing/2014/main" id="{E6743CB4-BFAC-D103-2C25-B6ABB3AEF9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89" y="5704602"/>
            <a:ext cx="641993" cy="7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62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FA1489B6-F0A8-8545-8C8B-E9F3A4D37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1913" y="1246188"/>
            <a:ext cx="16795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KE" sz="1000" i="1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Better lives through livestock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D515404E-A9AA-3A44-8A88-A801FBAD0159}"/>
              </a:ext>
            </a:extLst>
          </p:cNvPr>
          <p:cNvGrpSpPr>
            <a:grpSpLocks/>
          </p:cNvGrpSpPr>
          <p:nvPr/>
        </p:nvGrpSpPr>
        <p:grpSpPr bwMode="auto">
          <a:xfrm>
            <a:off x="0" y="6813550"/>
            <a:ext cx="12192000" cy="50800"/>
            <a:chOff x="0" y="6813551"/>
            <a:chExt cx="12192000" cy="508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882129-2DA5-FB4D-B57C-95BF0BB83DFF}"/>
                </a:ext>
              </a:extLst>
            </p:cNvPr>
            <p:cNvSpPr/>
            <p:nvPr/>
          </p:nvSpPr>
          <p:spPr>
            <a:xfrm rot="5400000">
              <a:off x="9545638" y="5954713"/>
              <a:ext cx="50800" cy="1768475"/>
            </a:xfrm>
            <a:prstGeom prst="rect">
              <a:avLst/>
            </a:prstGeom>
            <a:solidFill>
              <a:srgbClr val="C34628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7B5F1E-91D4-CC41-B9FF-D38FD07A0561}"/>
                </a:ext>
              </a:extLst>
            </p:cNvPr>
            <p:cNvSpPr/>
            <p:nvPr/>
          </p:nvSpPr>
          <p:spPr>
            <a:xfrm rot="5400000">
              <a:off x="11282363" y="5954713"/>
              <a:ext cx="50800" cy="1768475"/>
            </a:xfrm>
            <a:prstGeom prst="rect">
              <a:avLst/>
            </a:prstGeom>
            <a:solidFill>
              <a:srgbClr val="712C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00AC6A-6267-5740-8FDE-D63AC999A95E}"/>
                </a:ext>
              </a:extLst>
            </p:cNvPr>
            <p:cNvSpPr/>
            <p:nvPr/>
          </p:nvSpPr>
          <p:spPr>
            <a:xfrm rot="5400000">
              <a:off x="7807326" y="5954713"/>
              <a:ext cx="50800" cy="1768475"/>
            </a:xfrm>
            <a:prstGeom prst="rect">
              <a:avLst/>
            </a:prstGeom>
            <a:solidFill>
              <a:srgbClr val="FF9E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761E21-19CB-FA46-9AFE-A8ACFC7F2C18}"/>
                </a:ext>
              </a:extLst>
            </p:cNvPr>
            <p:cNvSpPr/>
            <p:nvPr/>
          </p:nvSpPr>
          <p:spPr>
            <a:xfrm rot="5400000">
              <a:off x="6070601" y="5954713"/>
              <a:ext cx="50800" cy="1768475"/>
            </a:xfrm>
            <a:prstGeom prst="rect">
              <a:avLst/>
            </a:prstGeom>
            <a:solidFill>
              <a:srgbClr val="404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56C2DA-6E9C-0542-AD7A-6E1EEC63D107}"/>
                </a:ext>
              </a:extLst>
            </p:cNvPr>
            <p:cNvSpPr/>
            <p:nvPr/>
          </p:nvSpPr>
          <p:spPr>
            <a:xfrm rot="5400000">
              <a:off x="4333876" y="5954713"/>
              <a:ext cx="50800" cy="1768475"/>
            </a:xfrm>
            <a:prstGeom prst="rect">
              <a:avLst/>
            </a:prstGeom>
            <a:solidFill>
              <a:srgbClr val="7C9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3BB242-1400-6A4F-A615-402A70BDD8BC}"/>
                </a:ext>
              </a:extLst>
            </p:cNvPr>
            <p:cNvSpPr/>
            <p:nvPr/>
          </p:nvSpPr>
          <p:spPr>
            <a:xfrm rot="5400000">
              <a:off x="2596357" y="5953919"/>
              <a:ext cx="50800" cy="1770063"/>
            </a:xfrm>
            <a:prstGeom prst="rect">
              <a:avLst/>
            </a:prstGeom>
            <a:solidFill>
              <a:srgbClr val="535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4ED1D9-55A4-A94A-B840-F92D3B68A510}"/>
                </a:ext>
              </a:extLst>
            </p:cNvPr>
            <p:cNvSpPr/>
            <p:nvPr/>
          </p:nvSpPr>
          <p:spPr>
            <a:xfrm rot="5400000">
              <a:off x="858838" y="5954713"/>
              <a:ext cx="50800" cy="1768475"/>
            </a:xfrm>
            <a:prstGeom prst="rect">
              <a:avLst/>
            </a:prstGeom>
            <a:solidFill>
              <a:srgbClr val="A3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pic>
        <p:nvPicPr>
          <p:cNvPr id="13" name="Picture 10">
            <a:extLst>
              <a:ext uri="{FF2B5EF4-FFF2-40B4-BE49-F238E27FC236}">
                <a16:creationId xmlns:a16="http://schemas.microsoft.com/office/drawing/2014/main" id="{C0B3593E-1324-D64A-AE61-94E67B896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85788" y="3043238"/>
            <a:ext cx="10113962" cy="7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AFFEA4E6-917F-6B41-90A8-C3B7C33A8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5753100"/>
            <a:ext cx="1354137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8DCA5D2A-FD7F-F84C-8C02-78C0E3F2B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763" y="234950"/>
            <a:ext cx="77628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5590" y="1630891"/>
            <a:ext cx="10688137" cy="139034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712C3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 descr="Logo">
            <a:extLst>
              <a:ext uri="{FF2B5EF4-FFF2-40B4-BE49-F238E27FC236}">
                <a16:creationId xmlns:a16="http://schemas.microsoft.com/office/drawing/2014/main" id="{72167D86-62FF-17C1-E250-9D3A81B7F90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89" y="5704602"/>
            <a:ext cx="641993" cy="7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6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05744F90-F626-2043-9D25-B0D16F87F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1913" y="1246188"/>
            <a:ext cx="16795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KE" sz="1000" i="1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Better lives through livestock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C92437D1-B9DD-CC43-B9FC-7B08A9052230}"/>
              </a:ext>
            </a:extLst>
          </p:cNvPr>
          <p:cNvGrpSpPr>
            <a:grpSpLocks/>
          </p:cNvGrpSpPr>
          <p:nvPr/>
        </p:nvGrpSpPr>
        <p:grpSpPr bwMode="auto">
          <a:xfrm>
            <a:off x="0" y="6813550"/>
            <a:ext cx="12192000" cy="50800"/>
            <a:chOff x="0" y="6813551"/>
            <a:chExt cx="12192000" cy="508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81EB3-52AC-3642-BB15-27957B7B3B36}"/>
                </a:ext>
              </a:extLst>
            </p:cNvPr>
            <p:cNvSpPr/>
            <p:nvPr/>
          </p:nvSpPr>
          <p:spPr>
            <a:xfrm rot="5400000">
              <a:off x="9545638" y="5954713"/>
              <a:ext cx="50800" cy="1768475"/>
            </a:xfrm>
            <a:prstGeom prst="rect">
              <a:avLst/>
            </a:prstGeom>
            <a:solidFill>
              <a:srgbClr val="C34628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A8205E-42BB-9541-BA05-813040AE2D1F}"/>
                </a:ext>
              </a:extLst>
            </p:cNvPr>
            <p:cNvSpPr/>
            <p:nvPr/>
          </p:nvSpPr>
          <p:spPr>
            <a:xfrm rot="5400000">
              <a:off x="11282363" y="5954713"/>
              <a:ext cx="50800" cy="1768475"/>
            </a:xfrm>
            <a:prstGeom prst="rect">
              <a:avLst/>
            </a:prstGeom>
            <a:solidFill>
              <a:srgbClr val="712C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6C4E9C-3814-4841-B945-01EDE3A66693}"/>
                </a:ext>
              </a:extLst>
            </p:cNvPr>
            <p:cNvSpPr/>
            <p:nvPr/>
          </p:nvSpPr>
          <p:spPr>
            <a:xfrm rot="5400000">
              <a:off x="7807326" y="5954713"/>
              <a:ext cx="50800" cy="1768475"/>
            </a:xfrm>
            <a:prstGeom prst="rect">
              <a:avLst/>
            </a:prstGeom>
            <a:solidFill>
              <a:srgbClr val="FF9E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9B3F08-3815-8D47-8B51-EB8A2AA3B479}"/>
                </a:ext>
              </a:extLst>
            </p:cNvPr>
            <p:cNvSpPr/>
            <p:nvPr/>
          </p:nvSpPr>
          <p:spPr>
            <a:xfrm rot="5400000">
              <a:off x="6070601" y="5954713"/>
              <a:ext cx="50800" cy="1768475"/>
            </a:xfrm>
            <a:prstGeom prst="rect">
              <a:avLst/>
            </a:prstGeom>
            <a:solidFill>
              <a:srgbClr val="404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1BAB05-AE2E-D64B-B03F-E59F7FA8E185}"/>
                </a:ext>
              </a:extLst>
            </p:cNvPr>
            <p:cNvSpPr/>
            <p:nvPr/>
          </p:nvSpPr>
          <p:spPr>
            <a:xfrm rot="5400000">
              <a:off x="4333876" y="5954713"/>
              <a:ext cx="50800" cy="1768475"/>
            </a:xfrm>
            <a:prstGeom prst="rect">
              <a:avLst/>
            </a:prstGeom>
            <a:solidFill>
              <a:srgbClr val="7C9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1CDF31-EBD2-A84E-9F68-CC7B970C9E7A}"/>
                </a:ext>
              </a:extLst>
            </p:cNvPr>
            <p:cNvSpPr/>
            <p:nvPr/>
          </p:nvSpPr>
          <p:spPr>
            <a:xfrm rot="5400000">
              <a:off x="2596357" y="5953919"/>
              <a:ext cx="50800" cy="1770063"/>
            </a:xfrm>
            <a:prstGeom prst="rect">
              <a:avLst/>
            </a:prstGeom>
            <a:solidFill>
              <a:srgbClr val="535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B28DA97-246A-BA40-8EE3-31109206F617}"/>
                </a:ext>
              </a:extLst>
            </p:cNvPr>
            <p:cNvSpPr/>
            <p:nvPr/>
          </p:nvSpPr>
          <p:spPr>
            <a:xfrm rot="5400000">
              <a:off x="858838" y="5954713"/>
              <a:ext cx="50800" cy="1768475"/>
            </a:xfrm>
            <a:prstGeom prst="rect">
              <a:avLst/>
            </a:prstGeom>
            <a:solidFill>
              <a:srgbClr val="A3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pic>
        <p:nvPicPr>
          <p:cNvPr id="13" name="Picture 10">
            <a:extLst>
              <a:ext uri="{FF2B5EF4-FFF2-40B4-BE49-F238E27FC236}">
                <a16:creationId xmlns:a16="http://schemas.microsoft.com/office/drawing/2014/main" id="{A5EEB8FD-AC8C-674C-BF45-1AD0F6A28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85788" y="3043238"/>
            <a:ext cx="10113962" cy="7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2E96D582-2110-4344-BD06-7DE5F2A41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5753100"/>
            <a:ext cx="1354137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93B8064C-142E-2C42-B00B-B9A12FBE2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938" y="436563"/>
            <a:ext cx="1025525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5590" y="1630891"/>
            <a:ext cx="10688137" cy="139034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69303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 descr="Logo">
            <a:extLst>
              <a:ext uri="{FF2B5EF4-FFF2-40B4-BE49-F238E27FC236}">
                <a16:creationId xmlns:a16="http://schemas.microsoft.com/office/drawing/2014/main" id="{6D5C85DA-851F-D8E9-2644-BCFB466946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89" y="5704602"/>
            <a:ext cx="641993" cy="7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45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3FB62F2-3D23-7543-BD48-C9EA55182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1913" y="1246188"/>
            <a:ext cx="16795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KE" sz="1000" i="1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Better lives through livestock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1BE4DCAF-34C2-1C42-AEA5-8B9B0BA56ABB}"/>
              </a:ext>
            </a:extLst>
          </p:cNvPr>
          <p:cNvGrpSpPr>
            <a:grpSpLocks/>
          </p:cNvGrpSpPr>
          <p:nvPr/>
        </p:nvGrpSpPr>
        <p:grpSpPr bwMode="auto">
          <a:xfrm>
            <a:off x="0" y="6813550"/>
            <a:ext cx="12192000" cy="50800"/>
            <a:chOff x="0" y="6813551"/>
            <a:chExt cx="12192000" cy="508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D84BB6-BDEA-F84F-B099-EF0F4C1C7DB6}"/>
                </a:ext>
              </a:extLst>
            </p:cNvPr>
            <p:cNvSpPr/>
            <p:nvPr/>
          </p:nvSpPr>
          <p:spPr>
            <a:xfrm rot="5400000">
              <a:off x="9545638" y="5954713"/>
              <a:ext cx="50800" cy="1768475"/>
            </a:xfrm>
            <a:prstGeom prst="rect">
              <a:avLst/>
            </a:prstGeom>
            <a:solidFill>
              <a:srgbClr val="C34628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8F5FF2-0905-E347-A597-2BCBC936178A}"/>
                </a:ext>
              </a:extLst>
            </p:cNvPr>
            <p:cNvSpPr/>
            <p:nvPr/>
          </p:nvSpPr>
          <p:spPr>
            <a:xfrm rot="5400000">
              <a:off x="11282363" y="5954713"/>
              <a:ext cx="50800" cy="1768475"/>
            </a:xfrm>
            <a:prstGeom prst="rect">
              <a:avLst/>
            </a:prstGeom>
            <a:solidFill>
              <a:srgbClr val="712C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C68B338-14AA-F449-96BF-04D62B2E1CC1}"/>
                </a:ext>
              </a:extLst>
            </p:cNvPr>
            <p:cNvSpPr/>
            <p:nvPr/>
          </p:nvSpPr>
          <p:spPr>
            <a:xfrm rot="5400000">
              <a:off x="7807326" y="5954713"/>
              <a:ext cx="50800" cy="1768475"/>
            </a:xfrm>
            <a:prstGeom prst="rect">
              <a:avLst/>
            </a:prstGeom>
            <a:solidFill>
              <a:srgbClr val="FF9E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D175FF-8B38-7F4C-A262-3F5382B93A95}"/>
                </a:ext>
              </a:extLst>
            </p:cNvPr>
            <p:cNvSpPr/>
            <p:nvPr/>
          </p:nvSpPr>
          <p:spPr>
            <a:xfrm rot="5400000">
              <a:off x="6070601" y="5954713"/>
              <a:ext cx="50800" cy="1768475"/>
            </a:xfrm>
            <a:prstGeom prst="rect">
              <a:avLst/>
            </a:prstGeom>
            <a:solidFill>
              <a:srgbClr val="404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D5E158-0765-FB49-9488-3E3826084B25}"/>
                </a:ext>
              </a:extLst>
            </p:cNvPr>
            <p:cNvSpPr/>
            <p:nvPr/>
          </p:nvSpPr>
          <p:spPr>
            <a:xfrm rot="5400000">
              <a:off x="4333876" y="5954713"/>
              <a:ext cx="50800" cy="1768475"/>
            </a:xfrm>
            <a:prstGeom prst="rect">
              <a:avLst/>
            </a:prstGeom>
            <a:solidFill>
              <a:srgbClr val="7C9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8E4676-1000-6549-8523-15BCC91346AD}"/>
                </a:ext>
              </a:extLst>
            </p:cNvPr>
            <p:cNvSpPr/>
            <p:nvPr/>
          </p:nvSpPr>
          <p:spPr>
            <a:xfrm rot="5400000">
              <a:off x="2596357" y="5953919"/>
              <a:ext cx="50800" cy="1770063"/>
            </a:xfrm>
            <a:prstGeom prst="rect">
              <a:avLst/>
            </a:prstGeom>
            <a:solidFill>
              <a:srgbClr val="535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AEF2F3-5627-C74C-9382-F16134947054}"/>
                </a:ext>
              </a:extLst>
            </p:cNvPr>
            <p:cNvSpPr/>
            <p:nvPr/>
          </p:nvSpPr>
          <p:spPr>
            <a:xfrm rot="5400000">
              <a:off x="858838" y="5954713"/>
              <a:ext cx="50800" cy="1768475"/>
            </a:xfrm>
            <a:prstGeom prst="rect">
              <a:avLst/>
            </a:prstGeom>
            <a:solidFill>
              <a:srgbClr val="A3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pic>
        <p:nvPicPr>
          <p:cNvPr id="13" name="Picture 10">
            <a:extLst>
              <a:ext uri="{FF2B5EF4-FFF2-40B4-BE49-F238E27FC236}">
                <a16:creationId xmlns:a16="http://schemas.microsoft.com/office/drawing/2014/main" id="{63A86BB6-65A5-7740-A134-1669A9E9A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85788" y="3043238"/>
            <a:ext cx="10113962" cy="7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C5A811E7-A47F-B241-A160-A607EE52D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5753100"/>
            <a:ext cx="1354137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8B55E6FD-7B8A-F440-9F87-5980588DB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373063"/>
            <a:ext cx="101282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5590" y="1630891"/>
            <a:ext cx="10688137" cy="139034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69303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6FA22151-EDCA-8A49-BBFA-85A849AA0F1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98" y="5680836"/>
            <a:ext cx="618202" cy="70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01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E4FE409-FAF8-6F4D-97C8-2AE5E4750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1913" y="1246188"/>
            <a:ext cx="16795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KE" sz="1000" i="1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Better lives through livestock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1D56FECE-01C4-D541-8DB1-E42AD326066E}"/>
              </a:ext>
            </a:extLst>
          </p:cNvPr>
          <p:cNvGrpSpPr>
            <a:grpSpLocks/>
          </p:cNvGrpSpPr>
          <p:nvPr/>
        </p:nvGrpSpPr>
        <p:grpSpPr bwMode="auto">
          <a:xfrm>
            <a:off x="0" y="6813550"/>
            <a:ext cx="12192000" cy="50800"/>
            <a:chOff x="0" y="6813551"/>
            <a:chExt cx="12192000" cy="508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FD74FF-2BE5-C545-BFF4-B4736D4C04AC}"/>
                </a:ext>
              </a:extLst>
            </p:cNvPr>
            <p:cNvSpPr/>
            <p:nvPr/>
          </p:nvSpPr>
          <p:spPr>
            <a:xfrm rot="5400000">
              <a:off x="9545638" y="5954713"/>
              <a:ext cx="50800" cy="1768475"/>
            </a:xfrm>
            <a:prstGeom prst="rect">
              <a:avLst/>
            </a:prstGeom>
            <a:solidFill>
              <a:srgbClr val="C34628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EFE5C9-D9A6-2949-A2D5-9094D00FADB7}"/>
                </a:ext>
              </a:extLst>
            </p:cNvPr>
            <p:cNvSpPr/>
            <p:nvPr/>
          </p:nvSpPr>
          <p:spPr>
            <a:xfrm rot="5400000">
              <a:off x="11282363" y="5954713"/>
              <a:ext cx="50800" cy="1768475"/>
            </a:xfrm>
            <a:prstGeom prst="rect">
              <a:avLst/>
            </a:prstGeom>
            <a:solidFill>
              <a:srgbClr val="712C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E00573-4EC4-7540-9308-65CD03A73B60}"/>
                </a:ext>
              </a:extLst>
            </p:cNvPr>
            <p:cNvSpPr/>
            <p:nvPr/>
          </p:nvSpPr>
          <p:spPr>
            <a:xfrm rot="5400000">
              <a:off x="7807326" y="5954713"/>
              <a:ext cx="50800" cy="1768475"/>
            </a:xfrm>
            <a:prstGeom prst="rect">
              <a:avLst/>
            </a:prstGeom>
            <a:solidFill>
              <a:srgbClr val="FF9E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1D9F60-FB7B-6E45-9A16-66FBBAA5F4D5}"/>
                </a:ext>
              </a:extLst>
            </p:cNvPr>
            <p:cNvSpPr/>
            <p:nvPr/>
          </p:nvSpPr>
          <p:spPr>
            <a:xfrm rot="5400000">
              <a:off x="6070601" y="5954713"/>
              <a:ext cx="50800" cy="1768475"/>
            </a:xfrm>
            <a:prstGeom prst="rect">
              <a:avLst/>
            </a:prstGeom>
            <a:solidFill>
              <a:srgbClr val="404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C5F371-18CC-644B-9731-973A51043041}"/>
                </a:ext>
              </a:extLst>
            </p:cNvPr>
            <p:cNvSpPr/>
            <p:nvPr/>
          </p:nvSpPr>
          <p:spPr>
            <a:xfrm rot="5400000">
              <a:off x="4333876" y="5954713"/>
              <a:ext cx="50800" cy="1768475"/>
            </a:xfrm>
            <a:prstGeom prst="rect">
              <a:avLst/>
            </a:prstGeom>
            <a:solidFill>
              <a:srgbClr val="7C9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584E38-FCE6-D34D-BD81-B2C22AD5A1CD}"/>
                </a:ext>
              </a:extLst>
            </p:cNvPr>
            <p:cNvSpPr/>
            <p:nvPr/>
          </p:nvSpPr>
          <p:spPr>
            <a:xfrm rot="5400000">
              <a:off x="2596357" y="5953919"/>
              <a:ext cx="50800" cy="1770063"/>
            </a:xfrm>
            <a:prstGeom prst="rect">
              <a:avLst/>
            </a:prstGeom>
            <a:solidFill>
              <a:srgbClr val="535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C0F7CB3-B3F6-D543-B30E-8895468B7252}"/>
                </a:ext>
              </a:extLst>
            </p:cNvPr>
            <p:cNvSpPr/>
            <p:nvPr/>
          </p:nvSpPr>
          <p:spPr>
            <a:xfrm rot="5400000">
              <a:off x="858838" y="5954713"/>
              <a:ext cx="50800" cy="1768475"/>
            </a:xfrm>
            <a:prstGeom prst="rect">
              <a:avLst/>
            </a:prstGeom>
            <a:solidFill>
              <a:srgbClr val="A3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pic>
        <p:nvPicPr>
          <p:cNvPr id="13" name="Picture 10">
            <a:extLst>
              <a:ext uri="{FF2B5EF4-FFF2-40B4-BE49-F238E27FC236}">
                <a16:creationId xmlns:a16="http://schemas.microsoft.com/office/drawing/2014/main" id="{130E518A-A162-3848-ABC9-AD7B4225E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85788" y="3043238"/>
            <a:ext cx="10113962" cy="7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C3271B97-CD70-EE40-9284-E186D6FE1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5753100"/>
            <a:ext cx="1354137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A7C00EAC-4D19-AF45-B816-85E5BE57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988" y="390525"/>
            <a:ext cx="89852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5590" y="1630891"/>
            <a:ext cx="10688137" cy="139034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69303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 descr="Logo">
            <a:extLst>
              <a:ext uri="{FF2B5EF4-FFF2-40B4-BE49-F238E27FC236}">
                <a16:creationId xmlns:a16="http://schemas.microsoft.com/office/drawing/2014/main" id="{B0AE20C0-22AD-9D8F-509F-8F9CBAD746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14" y="5653800"/>
            <a:ext cx="641993" cy="7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0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tandard n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94998332-1027-1B43-828E-42D842F7D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1900" y="125413"/>
            <a:ext cx="6413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1FEDC722-3714-FC4F-994F-785F669A5585}" type="slidenum">
              <a:rPr lang="en-GB" altLang="en-KE" sz="1200">
                <a:solidFill>
                  <a:srgbClr val="76212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‹#›</a:t>
            </a:fld>
            <a:endParaRPr lang="en-GB" altLang="en-KE" sz="1200">
              <a:solidFill>
                <a:srgbClr val="76212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0E580650-7AB0-B449-96A8-DFCCA1131579}"/>
              </a:ext>
            </a:extLst>
          </p:cNvPr>
          <p:cNvGrpSpPr>
            <a:grpSpLocks/>
          </p:cNvGrpSpPr>
          <p:nvPr/>
        </p:nvGrpSpPr>
        <p:grpSpPr bwMode="auto">
          <a:xfrm>
            <a:off x="0" y="6813550"/>
            <a:ext cx="12192000" cy="50800"/>
            <a:chOff x="0" y="6813551"/>
            <a:chExt cx="12192000" cy="508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79ADA3-D3B1-EF44-B760-ACF7ED1DF884}"/>
                </a:ext>
              </a:extLst>
            </p:cNvPr>
            <p:cNvSpPr/>
            <p:nvPr/>
          </p:nvSpPr>
          <p:spPr>
            <a:xfrm rot="5400000">
              <a:off x="9545638" y="5954713"/>
              <a:ext cx="50800" cy="1768475"/>
            </a:xfrm>
            <a:prstGeom prst="rect">
              <a:avLst/>
            </a:prstGeom>
            <a:solidFill>
              <a:srgbClr val="C34628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036C7B-1FCD-3942-B000-A88352D0C425}"/>
                </a:ext>
              </a:extLst>
            </p:cNvPr>
            <p:cNvSpPr/>
            <p:nvPr/>
          </p:nvSpPr>
          <p:spPr>
            <a:xfrm rot="5400000">
              <a:off x="11282363" y="5954713"/>
              <a:ext cx="50800" cy="1768475"/>
            </a:xfrm>
            <a:prstGeom prst="rect">
              <a:avLst/>
            </a:prstGeom>
            <a:solidFill>
              <a:srgbClr val="712C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51301B-D709-6C4E-BE57-F32E515A277E}"/>
                </a:ext>
              </a:extLst>
            </p:cNvPr>
            <p:cNvSpPr/>
            <p:nvPr/>
          </p:nvSpPr>
          <p:spPr>
            <a:xfrm rot="5400000">
              <a:off x="7807326" y="5954713"/>
              <a:ext cx="50800" cy="1768475"/>
            </a:xfrm>
            <a:prstGeom prst="rect">
              <a:avLst/>
            </a:prstGeom>
            <a:solidFill>
              <a:srgbClr val="FF9E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5B653D-2E9D-6342-B322-AFF6D764DD14}"/>
                </a:ext>
              </a:extLst>
            </p:cNvPr>
            <p:cNvSpPr/>
            <p:nvPr/>
          </p:nvSpPr>
          <p:spPr>
            <a:xfrm rot="5400000">
              <a:off x="6070601" y="5954713"/>
              <a:ext cx="50800" cy="1768475"/>
            </a:xfrm>
            <a:prstGeom prst="rect">
              <a:avLst/>
            </a:prstGeom>
            <a:solidFill>
              <a:srgbClr val="404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A01107-285E-1D48-A6DB-516B675270D3}"/>
                </a:ext>
              </a:extLst>
            </p:cNvPr>
            <p:cNvSpPr/>
            <p:nvPr/>
          </p:nvSpPr>
          <p:spPr>
            <a:xfrm rot="5400000">
              <a:off x="4333876" y="5954713"/>
              <a:ext cx="50800" cy="1768475"/>
            </a:xfrm>
            <a:prstGeom prst="rect">
              <a:avLst/>
            </a:prstGeom>
            <a:solidFill>
              <a:srgbClr val="7C9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4C2657-3415-6A4C-922E-8F43831F6E69}"/>
                </a:ext>
              </a:extLst>
            </p:cNvPr>
            <p:cNvSpPr/>
            <p:nvPr/>
          </p:nvSpPr>
          <p:spPr>
            <a:xfrm rot="5400000">
              <a:off x="2596357" y="5953919"/>
              <a:ext cx="50800" cy="1770063"/>
            </a:xfrm>
            <a:prstGeom prst="rect">
              <a:avLst/>
            </a:prstGeom>
            <a:solidFill>
              <a:srgbClr val="535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37AB6E-70F0-AB49-B20C-E738CF332B33}"/>
                </a:ext>
              </a:extLst>
            </p:cNvPr>
            <p:cNvSpPr/>
            <p:nvPr/>
          </p:nvSpPr>
          <p:spPr>
            <a:xfrm rot="5400000">
              <a:off x="858838" y="5954713"/>
              <a:ext cx="50800" cy="1768475"/>
            </a:xfrm>
            <a:prstGeom prst="rect">
              <a:avLst/>
            </a:prstGeom>
            <a:solidFill>
              <a:srgbClr val="A3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pic>
        <p:nvPicPr>
          <p:cNvPr id="14" name="Picture 10">
            <a:extLst>
              <a:ext uri="{FF2B5EF4-FFF2-40B4-BE49-F238E27FC236}">
                <a16:creationId xmlns:a16="http://schemas.microsoft.com/office/drawing/2014/main" id="{4D7B3629-C448-BA43-870B-89F43EB8E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413" y="6105525"/>
            <a:ext cx="116046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7FA58149-9B90-7A41-8D3F-CBFC45704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16013"/>
            <a:ext cx="14605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965" y="427831"/>
            <a:ext cx="10972800" cy="677955"/>
          </a:xfrm>
          <a:prstGeom prst="rect">
            <a:avLst/>
          </a:prstGeom>
        </p:spPr>
        <p:txBody>
          <a:bodyPr/>
          <a:lstStyle>
            <a:lvl1pPr marL="0" marR="0" indent="0" algn="l" defTabSz="9144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3600">
                <a:solidFill>
                  <a:srgbClr val="682622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609600" y="1601969"/>
            <a:ext cx="10972800" cy="45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marL="742960" indent="-28575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Font typeface="Arial" panose="020B0604020202020204" pitchFamily="34" charset="0"/>
              <a:buChar char="•"/>
              <a:defRPr sz="2600"/>
            </a:lvl2pPr>
            <a:lvl3pPr marL="1143014" indent="-22860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Font typeface="Courier New" panose="02070309020205020404" pitchFamily="49" charset="0"/>
              <a:buChar char="o"/>
              <a:defRPr sz="2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 descr="Logo">
            <a:extLst>
              <a:ext uri="{FF2B5EF4-FFF2-40B4-BE49-F238E27FC236}">
                <a16:creationId xmlns:a16="http://schemas.microsoft.com/office/drawing/2014/main" id="{B1E7922A-6A32-7F6E-1B33-DF555A397E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820" y="6044853"/>
            <a:ext cx="641993" cy="7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ann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>
            <a:extLst>
              <a:ext uri="{FF2B5EF4-FFF2-40B4-BE49-F238E27FC236}">
                <a16:creationId xmlns:a16="http://schemas.microsoft.com/office/drawing/2014/main" id="{1B70EB63-6C52-1F4D-9360-FD2278EBC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1900" y="125413"/>
            <a:ext cx="6413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B0162140-2925-614F-BEC8-1B2BCD619AC2}" type="slidenum">
              <a:rPr lang="en-GB" altLang="en-KE" sz="1200">
                <a:solidFill>
                  <a:srgbClr val="76212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‹#›</a:t>
            </a:fld>
            <a:endParaRPr lang="en-GB" altLang="en-KE" sz="1200">
              <a:solidFill>
                <a:srgbClr val="76212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E2D38A6B-0C24-5C43-B8DC-2ADC87098F3C}"/>
              </a:ext>
            </a:extLst>
          </p:cNvPr>
          <p:cNvGrpSpPr>
            <a:grpSpLocks/>
          </p:cNvGrpSpPr>
          <p:nvPr/>
        </p:nvGrpSpPr>
        <p:grpSpPr bwMode="auto">
          <a:xfrm>
            <a:off x="0" y="2782888"/>
            <a:ext cx="12192000" cy="50800"/>
            <a:chOff x="0" y="6813551"/>
            <a:chExt cx="12192000" cy="508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0266FA-5A5A-A34C-B544-B097193BF59B}"/>
                </a:ext>
              </a:extLst>
            </p:cNvPr>
            <p:cNvSpPr/>
            <p:nvPr/>
          </p:nvSpPr>
          <p:spPr>
            <a:xfrm rot="5400000">
              <a:off x="9545638" y="5954713"/>
              <a:ext cx="50800" cy="1768475"/>
            </a:xfrm>
            <a:prstGeom prst="rect">
              <a:avLst/>
            </a:prstGeom>
            <a:solidFill>
              <a:srgbClr val="C34628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2D1029-CF93-7247-AE34-B15F824D9F59}"/>
                </a:ext>
              </a:extLst>
            </p:cNvPr>
            <p:cNvSpPr/>
            <p:nvPr/>
          </p:nvSpPr>
          <p:spPr>
            <a:xfrm rot="5400000">
              <a:off x="11282363" y="5954713"/>
              <a:ext cx="50800" cy="1768475"/>
            </a:xfrm>
            <a:prstGeom prst="rect">
              <a:avLst/>
            </a:prstGeom>
            <a:solidFill>
              <a:srgbClr val="712C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C59A3-DFAF-4347-AADB-90D6518D567A}"/>
                </a:ext>
              </a:extLst>
            </p:cNvPr>
            <p:cNvSpPr/>
            <p:nvPr/>
          </p:nvSpPr>
          <p:spPr>
            <a:xfrm rot="5400000">
              <a:off x="7807326" y="5954713"/>
              <a:ext cx="50800" cy="1768475"/>
            </a:xfrm>
            <a:prstGeom prst="rect">
              <a:avLst/>
            </a:prstGeom>
            <a:solidFill>
              <a:srgbClr val="FF9E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B8BC26-AA82-C242-A969-500DE8255293}"/>
                </a:ext>
              </a:extLst>
            </p:cNvPr>
            <p:cNvSpPr/>
            <p:nvPr/>
          </p:nvSpPr>
          <p:spPr>
            <a:xfrm rot="5400000">
              <a:off x="6070601" y="5954713"/>
              <a:ext cx="50800" cy="1768475"/>
            </a:xfrm>
            <a:prstGeom prst="rect">
              <a:avLst/>
            </a:prstGeom>
            <a:solidFill>
              <a:srgbClr val="404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701007-3BF4-1A4F-A37C-1A793CD18B8C}"/>
                </a:ext>
              </a:extLst>
            </p:cNvPr>
            <p:cNvSpPr/>
            <p:nvPr/>
          </p:nvSpPr>
          <p:spPr>
            <a:xfrm rot="5400000">
              <a:off x="4333876" y="5954713"/>
              <a:ext cx="50800" cy="1768475"/>
            </a:xfrm>
            <a:prstGeom prst="rect">
              <a:avLst/>
            </a:prstGeom>
            <a:solidFill>
              <a:srgbClr val="7C9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BD23B6-197C-9D4B-86A0-CA83F74E8907}"/>
                </a:ext>
              </a:extLst>
            </p:cNvPr>
            <p:cNvSpPr/>
            <p:nvPr/>
          </p:nvSpPr>
          <p:spPr>
            <a:xfrm rot="5400000">
              <a:off x="2596357" y="5953919"/>
              <a:ext cx="50800" cy="1770063"/>
            </a:xfrm>
            <a:prstGeom prst="rect">
              <a:avLst/>
            </a:prstGeom>
            <a:solidFill>
              <a:srgbClr val="535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34E7A4-A7EA-CD46-8E0F-DC88838B682D}"/>
                </a:ext>
              </a:extLst>
            </p:cNvPr>
            <p:cNvSpPr/>
            <p:nvPr/>
          </p:nvSpPr>
          <p:spPr>
            <a:xfrm rot="5400000">
              <a:off x="858838" y="5954713"/>
              <a:ext cx="50800" cy="1768475"/>
            </a:xfrm>
            <a:prstGeom prst="rect">
              <a:avLst/>
            </a:prstGeom>
            <a:solidFill>
              <a:srgbClr val="A3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pic>
        <p:nvPicPr>
          <p:cNvPr id="14" name="Picture 10">
            <a:extLst>
              <a:ext uri="{FF2B5EF4-FFF2-40B4-BE49-F238E27FC236}">
                <a16:creationId xmlns:a16="http://schemas.microsoft.com/office/drawing/2014/main" id="{20CDF1BF-4DC6-504F-B328-BD0AA35E6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413" y="6105525"/>
            <a:ext cx="116046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48A157B9-9C9F-8045-B8DF-684FD2757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3798888"/>
            <a:ext cx="1460500" cy="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66795" y="3120247"/>
            <a:ext cx="10247633" cy="677955"/>
          </a:xfrm>
          <a:prstGeom prst="rect">
            <a:avLst/>
          </a:prstGeom>
        </p:spPr>
        <p:txBody>
          <a:bodyPr/>
          <a:lstStyle>
            <a:lvl1pPr marL="0" marR="0" indent="0" algn="l" defTabSz="9144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3600">
                <a:solidFill>
                  <a:srgbClr val="682622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10"/>
          </p:nvPr>
        </p:nvSpPr>
        <p:spPr>
          <a:xfrm>
            <a:off x="1076430" y="3951845"/>
            <a:ext cx="10247633" cy="2552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marL="742960" indent="-28575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Font typeface="Arial" panose="020B0604020202020204" pitchFamily="34" charset="0"/>
              <a:buChar char="•"/>
              <a:defRPr sz="2600"/>
            </a:lvl2pPr>
            <a:lvl3pPr marL="1143014" indent="-22860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Font typeface="Courier New" panose="02070309020205020404" pitchFamily="49" charset="0"/>
              <a:buChar char="o"/>
              <a:defRPr sz="2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2781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2" name="Picture 1" descr="Logo">
            <a:extLst>
              <a:ext uri="{FF2B5EF4-FFF2-40B4-BE49-F238E27FC236}">
                <a16:creationId xmlns:a16="http://schemas.microsoft.com/office/drawing/2014/main" id="{479255B5-581F-8CF0-0FB8-5712B7551F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279" y="6010631"/>
            <a:ext cx="641993" cy="7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8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image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>
            <a:extLst>
              <a:ext uri="{FF2B5EF4-FFF2-40B4-BE49-F238E27FC236}">
                <a16:creationId xmlns:a16="http://schemas.microsoft.com/office/drawing/2014/main" id="{9D4D9171-689E-F946-B535-2F2A6786C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1900" y="125413"/>
            <a:ext cx="6413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7D01CF64-9A4C-EE48-93B8-7C698ED83858}" type="slidenum">
              <a:rPr lang="en-GB" altLang="en-KE" sz="1200">
                <a:solidFill>
                  <a:srgbClr val="76212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‹#›</a:t>
            </a:fld>
            <a:endParaRPr lang="en-GB" altLang="en-KE" sz="1200">
              <a:solidFill>
                <a:srgbClr val="76212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CC3BEA5E-7378-B04C-957C-11AA8770A790}"/>
              </a:ext>
            </a:extLst>
          </p:cNvPr>
          <p:cNvGrpSpPr>
            <a:grpSpLocks/>
          </p:cNvGrpSpPr>
          <p:nvPr/>
        </p:nvGrpSpPr>
        <p:grpSpPr bwMode="auto">
          <a:xfrm>
            <a:off x="0" y="6813550"/>
            <a:ext cx="12192000" cy="50800"/>
            <a:chOff x="0" y="6813551"/>
            <a:chExt cx="12192000" cy="508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4781EC-6B8B-7E48-B742-9577A9BC7936}"/>
                </a:ext>
              </a:extLst>
            </p:cNvPr>
            <p:cNvSpPr/>
            <p:nvPr/>
          </p:nvSpPr>
          <p:spPr>
            <a:xfrm rot="5400000">
              <a:off x="9545638" y="5954713"/>
              <a:ext cx="50800" cy="1768475"/>
            </a:xfrm>
            <a:prstGeom prst="rect">
              <a:avLst/>
            </a:prstGeom>
            <a:solidFill>
              <a:srgbClr val="C34628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CEBB53-5194-F346-9AAD-D81901EC1AB8}"/>
                </a:ext>
              </a:extLst>
            </p:cNvPr>
            <p:cNvSpPr/>
            <p:nvPr/>
          </p:nvSpPr>
          <p:spPr>
            <a:xfrm rot="5400000">
              <a:off x="11282363" y="5954713"/>
              <a:ext cx="50800" cy="1768475"/>
            </a:xfrm>
            <a:prstGeom prst="rect">
              <a:avLst/>
            </a:prstGeom>
            <a:solidFill>
              <a:srgbClr val="712C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F88FA9-40B5-A54B-B501-008E530E72C8}"/>
                </a:ext>
              </a:extLst>
            </p:cNvPr>
            <p:cNvSpPr/>
            <p:nvPr/>
          </p:nvSpPr>
          <p:spPr>
            <a:xfrm rot="5400000">
              <a:off x="7807326" y="5954713"/>
              <a:ext cx="50800" cy="1768475"/>
            </a:xfrm>
            <a:prstGeom prst="rect">
              <a:avLst/>
            </a:prstGeom>
            <a:solidFill>
              <a:srgbClr val="FF9E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C38E16-8B7D-DD41-A81B-52F127084646}"/>
                </a:ext>
              </a:extLst>
            </p:cNvPr>
            <p:cNvSpPr/>
            <p:nvPr/>
          </p:nvSpPr>
          <p:spPr>
            <a:xfrm rot="5400000">
              <a:off x="6070601" y="5954713"/>
              <a:ext cx="50800" cy="1768475"/>
            </a:xfrm>
            <a:prstGeom prst="rect">
              <a:avLst/>
            </a:prstGeom>
            <a:solidFill>
              <a:srgbClr val="404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24BD9D-BBC3-0340-BA9B-FFD1A42F1C5B}"/>
                </a:ext>
              </a:extLst>
            </p:cNvPr>
            <p:cNvSpPr/>
            <p:nvPr/>
          </p:nvSpPr>
          <p:spPr>
            <a:xfrm rot="5400000">
              <a:off x="4333876" y="5954713"/>
              <a:ext cx="50800" cy="1768475"/>
            </a:xfrm>
            <a:prstGeom prst="rect">
              <a:avLst/>
            </a:prstGeom>
            <a:solidFill>
              <a:srgbClr val="7C9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68A088-B673-2649-B06B-93300DE4386E}"/>
                </a:ext>
              </a:extLst>
            </p:cNvPr>
            <p:cNvSpPr/>
            <p:nvPr/>
          </p:nvSpPr>
          <p:spPr>
            <a:xfrm rot="5400000">
              <a:off x="2596357" y="5953919"/>
              <a:ext cx="50800" cy="1770063"/>
            </a:xfrm>
            <a:prstGeom prst="rect">
              <a:avLst/>
            </a:prstGeom>
            <a:solidFill>
              <a:srgbClr val="535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AB1250-1BEF-F641-860C-6B7A218516B4}"/>
                </a:ext>
              </a:extLst>
            </p:cNvPr>
            <p:cNvSpPr/>
            <p:nvPr/>
          </p:nvSpPr>
          <p:spPr>
            <a:xfrm rot="5400000">
              <a:off x="858838" y="5954713"/>
              <a:ext cx="50800" cy="1768475"/>
            </a:xfrm>
            <a:prstGeom prst="rect">
              <a:avLst/>
            </a:prstGeom>
            <a:solidFill>
              <a:srgbClr val="A3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pic>
        <p:nvPicPr>
          <p:cNvPr id="16" name="Picture 10">
            <a:extLst>
              <a:ext uri="{FF2B5EF4-FFF2-40B4-BE49-F238E27FC236}">
                <a16:creationId xmlns:a16="http://schemas.microsoft.com/office/drawing/2014/main" id="{2420AE24-C916-8346-8C68-184C75157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6105525"/>
            <a:ext cx="116046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75548CAA-FC40-6546-A60C-77AF0501B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16013"/>
            <a:ext cx="14605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847771" y="25399"/>
            <a:ext cx="4344229" cy="6813551"/>
          </a:xfrm>
          <a:custGeom>
            <a:avLst/>
            <a:gdLst>
              <a:gd name="connsiteX0" fmla="*/ 0 w 3867150"/>
              <a:gd name="connsiteY0" fmla="*/ 0 h 6858000"/>
              <a:gd name="connsiteX1" fmla="*/ 3867150 w 3867150"/>
              <a:gd name="connsiteY1" fmla="*/ 0 h 6858000"/>
              <a:gd name="connsiteX2" fmla="*/ 3867150 w 3867150"/>
              <a:gd name="connsiteY2" fmla="*/ 6858000 h 6858000"/>
              <a:gd name="connsiteX3" fmla="*/ 0 w 3867150"/>
              <a:gd name="connsiteY3" fmla="*/ 6858000 h 6858000"/>
              <a:gd name="connsiteX4" fmla="*/ 0 w 3867150"/>
              <a:gd name="connsiteY4" fmla="*/ 0 h 6858000"/>
              <a:gd name="connsiteX0" fmla="*/ 1121134 w 3867150"/>
              <a:gd name="connsiteY0" fmla="*/ 0 h 6858000"/>
              <a:gd name="connsiteX1" fmla="*/ 3867150 w 3867150"/>
              <a:gd name="connsiteY1" fmla="*/ 0 h 6858000"/>
              <a:gd name="connsiteX2" fmla="*/ 3867150 w 3867150"/>
              <a:gd name="connsiteY2" fmla="*/ 6858000 h 6858000"/>
              <a:gd name="connsiteX3" fmla="*/ 0 w 3867150"/>
              <a:gd name="connsiteY3" fmla="*/ 6858000 h 6858000"/>
              <a:gd name="connsiteX4" fmla="*/ 1121134 w 3867150"/>
              <a:gd name="connsiteY4" fmla="*/ 0 h 6858000"/>
              <a:gd name="connsiteX0" fmla="*/ 1598213 w 4344229"/>
              <a:gd name="connsiteY0" fmla="*/ 0 h 6858000"/>
              <a:gd name="connsiteX1" fmla="*/ 4344229 w 4344229"/>
              <a:gd name="connsiteY1" fmla="*/ 0 h 6858000"/>
              <a:gd name="connsiteX2" fmla="*/ 4344229 w 4344229"/>
              <a:gd name="connsiteY2" fmla="*/ 6858000 h 6858000"/>
              <a:gd name="connsiteX3" fmla="*/ 0 w 4344229"/>
              <a:gd name="connsiteY3" fmla="*/ 6858000 h 6858000"/>
              <a:gd name="connsiteX4" fmla="*/ 1598213 w 434422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4229" h="6858000">
                <a:moveTo>
                  <a:pt x="1598213" y="0"/>
                </a:moveTo>
                <a:lnTo>
                  <a:pt x="4344229" y="0"/>
                </a:lnTo>
                <a:lnTo>
                  <a:pt x="4344229" y="6858000"/>
                </a:lnTo>
                <a:lnTo>
                  <a:pt x="0" y="6858000"/>
                </a:lnTo>
                <a:lnTo>
                  <a:pt x="1598213" y="0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99965" y="427831"/>
            <a:ext cx="8102600" cy="677955"/>
          </a:xfrm>
          <a:prstGeom prst="rect">
            <a:avLst/>
          </a:prstGeom>
        </p:spPr>
        <p:txBody>
          <a:bodyPr/>
          <a:lstStyle>
            <a:lvl1pPr marL="0" marR="0" indent="0" algn="l" defTabSz="9144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3600">
                <a:solidFill>
                  <a:srgbClr val="682622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11"/>
          </p:nvPr>
        </p:nvSpPr>
        <p:spPr>
          <a:xfrm>
            <a:off x="609600" y="1342716"/>
            <a:ext cx="7238170" cy="45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marL="742960" indent="-28575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Font typeface="Arial" panose="020B0604020202020204" pitchFamily="34" charset="0"/>
              <a:buChar char="•"/>
              <a:defRPr sz="2600"/>
            </a:lvl2pPr>
            <a:lvl3pPr marL="1143014" indent="-22860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Font typeface="Courier New" panose="02070309020205020404" pitchFamily="49" charset="0"/>
              <a:buChar char="o"/>
              <a:defRPr sz="2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Logo">
            <a:extLst>
              <a:ext uri="{FF2B5EF4-FFF2-40B4-BE49-F238E27FC236}">
                <a16:creationId xmlns:a16="http://schemas.microsoft.com/office/drawing/2014/main" id="{6E53C4E8-022E-15C8-8458-5CE5483970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497" y="6050675"/>
            <a:ext cx="567952" cy="64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53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696" r:id="rId1"/>
    <p:sldLayoutId id="2147485697" r:id="rId2"/>
    <p:sldLayoutId id="2147485698" r:id="rId3"/>
    <p:sldLayoutId id="2147485699" r:id="rId4"/>
    <p:sldLayoutId id="2147485700" r:id="rId5"/>
    <p:sldLayoutId id="2147485701" r:id="rId6"/>
    <p:sldLayoutId id="2147485702" r:id="rId7"/>
    <p:sldLayoutId id="2147485703" r:id="rId8"/>
    <p:sldLayoutId id="2147485704" r:id="rId9"/>
    <p:sldLayoutId id="2147485705" r:id="rId10"/>
    <p:sldLayoutId id="2147485706" r:id="rId11"/>
    <p:sldLayoutId id="2147485707" r:id="rId12"/>
    <p:sldLayoutId id="2147485708" r:id="rId13"/>
    <p:sldLayoutId id="2147485709" r:id="rId14"/>
    <p:sldLayoutId id="2147485710" r:id="rId15"/>
    <p:sldLayoutId id="2147485711" r:id="rId16"/>
    <p:sldLayoutId id="2147485712" r:id="rId17"/>
    <p:sldLayoutId id="2147485695" r:id="rId18"/>
    <p:sldLayoutId id="2147485713" r:id="rId19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5pPr>
      <a:lvl6pPr marL="45720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11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1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2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32" indent="-228603" algn="l" defTabSz="9144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51BA7-23F3-4E4F-8A93-B04B4B845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788" y="1874519"/>
            <a:ext cx="10688637" cy="1146493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b="1" dirty="0"/>
              <a:t>Train the Trainer VVD</a:t>
            </a:r>
            <a:endParaRPr lang="en-US" b="1" dirty="0"/>
          </a:p>
        </p:txBody>
      </p:sp>
      <p:sp>
        <p:nvSpPr>
          <p:cNvPr id="23554" name="Subtitle 2">
            <a:extLst>
              <a:ext uri="{FF2B5EF4-FFF2-40B4-BE49-F238E27FC236}">
                <a16:creationId xmlns:a16="http://schemas.microsoft.com/office/drawing/2014/main" id="{862B3D89-D228-C441-AC2A-53BC584D2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3513138"/>
            <a:ext cx="6357938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altLang="en-KE" i="1" dirty="0">
                <a:solidFill>
                  <a:srgbClr val="292929"/>
                </a:solidFill>
                <a:latin typeface="Calibri" panose="020F0502020204030204" pitchFamily="34" charset="0"/>
              </a:rPr>
              <a:t>Evalyne Gichuki</a:t>
            </a:r>
          </a:p>
          <a:p>
            <a:pPr eaLnBrk="1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altLang="en-KE" i="1" dirty="0">
                <a:solidFill>
                  <a:srgbClr val="292929"/>
                </a:solidFill>
                <a:latin typeface="Calibri" panose="020F0502020204030204" pitchFamily="34" charset="0"/>
              </a:rPr>
              <a:t>Student</a:t>
            </a:r>
          </a:p>
          <a:p>
            <a:pPr eaLnBrk="1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altLang="en-KE" i="1" dirty="0">
                <a:solidFill>
                  <a:srgbClr val="292929"/>
                </a:solidFill>
                <a:latin typeface="Calibri" panose="020F0502020204030204" pitchFamily="34" charset="0"/>
              </a:rPr>
              <a:t>Feeds &amp; Forage</a:t>
            </a:r>
            <a:endParaRPr lang="en-GB" altLang="en-KE" i="1" dirty="0">
              <a:solidFill>
                <a:srgbClr val="292929"/>
              </a:solidFill>
              <a:latin typeface="Calibri" panose="020F0502020204030204" pitchFamily="34" charset="0"/>
            </a:endParaRPr>
          </a:p>
        </p:txBody>
      </p:sp>
      <p:sp>
        <p:nvSpPr>
          <p:cNvPr id="23555" name="Subtitle 2">
            <a:extLst>
              <a:ext uri="{FF2B5EF4-FFF2-40B4-BE49-F238E27FC236}">
                <a16:creationId xmlns:a16="http://schemas.microsoft.com/office/drawing/2014/main" id="{2487E3FA-17F2-0648-A202-AF4ED3882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4649788"/>
            <a:ext cx="50577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altLang="en-KE" sz="1600" dirty="0">
                <a:solidFill>
                  <a:srgbClr val="292929"/>
                </a:solidFill>
                <a:latin typeface="Calibri" panose="020F0502020204030204" pitchFamily="34" charset="0"/>
              </a:rPr>
              <a:t>Connected Virus &amp; Vectors Training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3CD1CC1A-E8B1-293C-5B0E-7907BEE11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67" y="73357"/>
            <a:ext cx="8102600" cy="6779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charset="0"/>
              </a:defRPr>
            </a:lvl5pPr>
            <a:lvl6pPr marL="45720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11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17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2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914411">
              <a:spcAft>
                <a:spcPts val="600"/>
              </a:spcAft>
            </a:pPr>
            <a:r>
              <a:rPr lang="en-US" altLang="en-KE" sz="3600" kern="1200" dirty="0">
                <a:solidFill>
                  <a:srgbClr val="712C3D"/>
                </a:solidFill>
                <a:latin typeface="+mj-lt"/>
                <a:ea typeface="MS PGothic" pitchFamily="34" charset="-128"/>
                <a:cs typeface="MS PGothic" charset="0"/>
              </a:rPr>
              <a:t>DILUTED DNA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5533B4-4F76-8185-96AC-825CD0D6F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84" y="911215"/>
            <a:ext cx="5044123" cy="5244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4D88AA-6C2E-39C9-7AE0-67D9344AF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524" y="911215"/>
            <a:ext cx="5163760" cy="2292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A4E04-E3E9-0848-B6CB-BA793F61B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24" y="3533462"/>
            <a:ext cx="5044123" cy="222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1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EC380-CCE9-AAA6-3FC6-A8F8C69F4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TYLCV Primer Design Challenges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D920B-3E2A-96C6-C590-AA39318788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Primer dimers (purification issue, hybridization)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Lack of specificity of some primers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5FFECF4-3C8C-3D08-7D27-6A2A8C8F0F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09849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18222AEC-E0E4-5A63-8FEA-6670321C5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3" y="840354"/>
            <a:ext cx="9204782" cy="96939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A94EAD-7747-BF50-31E6-3336C5CF1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72" y="1986759"/>
            <a:ext cx="11278040" cy="391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95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18222AEC-E0E4-5A63-8FEA-6670321C5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3" y="840354"/>
            <a:ext cx="9204782" cy="96939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95B86A-640F-09A8-4D36-50FD806E2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73" y="2163609"/>
            <a:ext cx="11041627" cy="370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98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72">
            <a:extLst>
              <a:ext uri="{FF2B5EF4-FFF2-40B4-BE49-F238E27FC236}">
                <a16:creationId xmlns:a16="http://schemas.microsoft.com/office/drawing/2014/main" id="{81F69A48-DB52-394A-86F6-85F58E27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93825" y="3413125"/>
            <a:ext cx="4319588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Box 276">
            <a:extLst>
              <a:ext uri="{FF2B5EF4-FFF2-40B4-BE49-F238E27FC236}">
                <a16:creationId xmlns:a16="http://schemas.microsoft.com/office/drawing/2014/main" id="{EC8314CA-060B-E449-B431-F91DCCA14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9" y="2709965"/>
            <a:ext cx="3009900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3200"/>
              </a:lnSpc>
            </a:pPr>
            <a:r>
              <a:rPr lang="en-US" altLang="en-KE" sz="2800" b="1" dirty="0">
                <a:solidFill>
                  <a:srgbClr val="712C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Phylogenetic tree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760B5D-E281-078C-95FB-0F6F37D9C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9" t="1308" r="7134" b="2104"/>
          <a:stretch/>
        </p:blipFill>
        <p:spPr>
          <a:xfrm>
            <a:off x="3576639" y="272346"/>
            <a:ext cx="6503986" cy="63133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3-03-07 at 12.20.34">
            <a:hlinkClick r:id="" action="ppaction://media"/>
            <a:extLst>
              <a:ext uri="{FF2B5EF4-FFF2-40B4-BE49-F238E27FC236}">
                <a16:creationId xmlns:a16="http://schemas.microsoft.com/office/drawing/2014/main" id="{F84EBA06-A7BE-1EDF-6802-35D02EE896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825" y="0"/>
            <a:ext cx="12197649" cy="67102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133ED7-633C-9B4B-ADD9-B34104D20E18}"/>
              </a:ext>
            </a:extLst>
          </p:cNvPr>
          <p:cNvSpPr/>
          <p:nvPr/>
        </p:nvSpPr>
        <p:spPr>
          <a:xfrm>
            <a:off x="0" y="1712331"/>
            <a:ext cx="5156200" cy="738664"/>
          </a:xfrm>
          <a:prstGeom prst="rect">
            <a:avLst/>
          </a:prstGeom>
          <a:solidFill>
            <a:srgbClr val="F9F2EA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40A5CC-0441-7A47-907B-B70631724107}"/>
              </a:ext>
            </a:extLst>
          </p:cNvPr>
          <p:cNvSpPr/>
          <p:nvPr/>
        </p:nvSpPr>
        <p:spPr>
          <a:xfrm>
            <a:off x="7393858" y="3592512"/>
            <a:ext cx="4791214" cy="931863"/>
          </a:xfrm>
          <a:prstGeom prst="rect">
            <a:avLst/>
          </a:prstGeom>
          <a:solidFill>
            <a:srgbClr val="F9F2EA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8919" name="TextBox 57">
            <a:extLst>
              <a:ext uri="{FF2B5EF4-FFF2-40B4-BE49-F238E27FC236}">
                <a16:creationId xmlns:a16="http://schemas.microsoft.com/office/drawing/2014/main" id="{A362377A-8F1C-3444-834D-9F449350D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1760" y="3796833"/>
            <a:ext cx="43040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§"/>
            </a:pPr>
            <a:r>
              <a:rPr lang="en-US" altLang="en-KE" sz="1400" b="1" dirty="0"/>
              <a:t>Saves money for a company/</a:t>
            </a:r>
            <a:r>
              <a:rPr lang="en-US" altLang="en-KE" sz="1400" b="1" dirty="0" err="1"/>
              <a:t>organisation</a:t>
            </a:r>
            <a:endParaRPr lang="en-US" altLang="en-KE" sz="1400" b="1" dirty="0"/>
          </a:p>
          <a:p>
            <a:pPr marL="285750" indent="-285750" eaLnBrk="1" hangingPunct="1">
              <a:buFont typeface="Wingdings" panose="05000000000000000000" pitchFamily="2" charset="2"/>
              <a:buChar char="§"/>
            </a:pPr>
            <a:r>
              <a:rPr lang="en-US" altLang="en-KE" sz="1400" b="1" dirty="0"/>
              <a:t>Feel good factor</a:t>
            </a:r>
          </a:p>
        </p:txBody>
      </p:sp>
      <p:sp>
        <p:nvSpPr>
          <p:cNvPr id="56" name="TextBox 57">
            <a:extLst>
              <a:ext uri="{FF2B5EF4-FFF2-40B4-BE49-F238E27FC236}">
                <a16:creationId xmlns:a16="http://schemas.microsoft.com/office/drawing/2014/main" id="{7444C137-B4FD-D590-C1DC-FF64B1635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" y="1712330"/>
            <a:ext cx="442892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§"/>
            </a:pPr>
            <a:r>
              <a:rPr lang="en-US" altLang="en-KE" sz="1400" b="1" dirty="0"/>
              <a:t>Influences scientific research, regulation or policymaking</a:t>
            </a:r>
          </a:p>
          <a:p>
            <a:pPr marL="285750" indent="-285750" eaLnBrk="1" hangingPunct="1">
              <a:buFont typeface="Wingdings" panose="05000000000000000000" pitchFamily="2" charset="2"/>
              <a:buChar char="§"/>
            </a:pPr>
            <a:r>
              <a:rPr lang="en-US" altLang="en-KE" sz="1400" b="1" dirty="0"/>
              <a:t>Improves mastery/retains knowledge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7C93F2D-C9F9-D026-3A1B-2EA6F1431063}"/>
              </a:ext>
            </a:extLst>
          </p:cNvPr>
          <p:cNvSpPr/>
          <p:nvPr/>
        </p:nvSpPr>
        <p:spPr>
          <a:xfrm>
            <a:off x="3352800" y="0"/>
            <a:ext cx="4819650" cy="677955"/>
          </a:xfrm>
          <a:prstGeom prst="rect">
            <a:avLst/>
          </a:prstGeom>
          <a:solidFill>
            <a:srgbClr val="F9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E1E3674E-7EB8-B3F0-4988-BD3CFA54CC6F}"/>
              </a:ext>
            </a:extLst>
          </p:cNvPr>
          <p:cNvSpPr txBox="1">
            <a:spLocks/>
          </p:cNvSpPr>
          <p:nvPr/>
        </p:nvSpPr>
        <p:spPr>
          <a:xfrm>
            <a:off x="676270" y="0"/>
            <a:ext cx="10247633" cy="67795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69303D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charset="0"/>
              </a:defRPr>
            </a:lvl5pPr>
            <a:lvl6pPr marL="45720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11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17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2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/>
              <a:t>Knowledge Sharing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8919" grpId="0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29A6A-3933-74A0-B777-B53CC27301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Comic Sans MS" panose="030F0702030302020204" pitchFamily="66" charset="0"/>
              </a:rPr>
              <a:t>Thank You</a:t>
            </a:r>
            <a:endParaRPr lang="en-GB" sz="6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006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4">
            <a:extLst>
              <a:ext uri="{FF2B5EF4-FFF2-40B4-BE49-F238E27FC236}">
                <a16:creationId xmlns:a16="http://schemas.microsoft.com/office/drawing/2014/main" id="{99C5C1CC-6403-7D41-BFEB-2ED4CDD1AD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r>
              <a:rPr lang="en-US" altLang="en-KE" dirty="0">
                <a:solidFill>
                  <a:srgbClr val="712C3D"/>
                </a:solidFill>
              </a:rPr>
              <a:t>Assignment </a:t>
            </a:r>
          </a:p>
        </p:txBody>
      </p:sp>
      <p:sp>
        <p:nvSpPr>
          <p:cNvPr id="27650" name="Content Placeholder 5">
            <a:extLst>
              <a:ext uri="{FF2B5EF4-FFF2-40B4-BE49-F238E27FC236}">
                <a16:creationId xmlns:a16="http://schemas.microsoft.com/office/drawing/2014/main" id="{28912575-846C-544B-8E33-431B11D6561B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KE" dirty="0"/>
              <a:t>Primer design</a:t>
            </a:r>
          </a:p>
          <a:p>
            <a:pPr marL="457200" indent="-457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KE" dirty="0"/>
              <a:t>PCR amplification &amp; barcoding</a:t>
            </a:r>
          </a:p>
        </p:txBody>
      </p:sp>
      <p:pic>
        <p:nvPicPr>
          <p:cNvPr id="4" name="Picture Placeholder 3" descr="Close up of a plant&#10;&#10;Description automatically generated with medium confidence">
            <a:extLst>
              <a:ext uri="{FF2B5EF4-FFF2-40B4-BE49-F238E27FC236}">
                <a16:creationId xmlns:a16="http://schemas.microsoft.com/office/drawing/2014/main" id="{5E833BA4-B80B-5B35-8DDC-46CCC4E60F2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8" b="2309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1B2B921-8156-D918-BD07-5EF891F3E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" r="34169"/>
          <a:stretch/>
        </p:blipFill>
        <p:spPr>
          <a:xfrm>
            <a:off x="3775588" y="44449"/>
            <a:ext cx="8416412" cy="6813551"/>
          </a:xfrm>
          <a:custGeom>
            <a:avLst/>
            <a:gdLst>
              <a:gd name="connsiteX0" fmla="*/ 0 w 3867150"/>
              <a:gd name="connsiteY0" fmla="*/ 0 h 6858000"/>
              <a:gd name="connsiteX1" fmla="*/ 3867150 w 3867150"/>
              <a:gd name="connsiteY1" fmla="*/ 0 h 6858000"/>
              <a:gd name="connsiteX2" fmla="*/ 3867150 w 3867150"/>
              <a:gd name="connsiteY2" fmla="*/ 6858000 h 6858000"/>
              <a:gd name="connsiteX3" fmla="*/ 0 w 3867150"/>
              <a:gd name="connsiteY3" fmla="*/ 6858000 h 6858000"/>
              <a:gd name="connsiteX4" fmla="*/ 0 w 3867150"/>
              <a:gd name="connsiteY4" fmla="*/ 0 h 6858000"/>
              <a:gd name="connsiteX0" fmla="*/ 1121134 w 3867150"/>
              <a:gd name="connsiteY0" fmla="*/ 0 h 6858000"/>
              <a:gd name="connsiteX1" fmla="*/ 3867150 w 3867150"/>
              <a:gd name="connsiteY1" fmla="*/ 0 h 6858000"/>
              <a:gd name="connsiteX2" fmla="*/ 3867150 w 3867150"/>
              <a:gd name="connsiteY2" fmla="*/ 6858000 h 6858000"/>
              <a:gd name="connsiteX3" fmla="*/ 0 w 3867150"/>
              <a:gd name="connsiteY3" fmla="*/ 6858000 h 6858000"/>
              <a:gd name="connsiteX4" fmla="*/ 1121134 w 3867150"/>
              <a:gd name="connsiteY4" fmla="*/ 0 h 6858000"/>
              <a:gd name="connsiteX0" fmla="*/ 1598213 w 4344229"/>
              <a:gd name="connsiteY0" fmla="*/ 0 h 6858000"/>
              <a:gd name="connsiteX1" fmla="*/ 4344229 w 4344229"/>
              <a:gd name="connsiteY1" fmla="*/ 0 h 6858000"/>
              <a:gd name="connsiteX2" fmla="*/ 4344229 w 4344229"/>
              <a:gd name="connsiteY2" fmla="*/ 6858000 h 6858000"/>
              <a:gd name="connsiteX3" fmla="*/ 0 w 4344229"/>
              <a:gd name="connsiteY3" fmla="*/ 6858000 h 6858000"/>
              <a:gd name="connsiteX4" fmla="*/ 1598213 w 434422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4229" h="6858000">
                <a:moveTo>
                  <a:pt x="1598213" y="0"/>
                </a:moveTo>
                <a:lnTo>
                  <a:pt x="4344229" y="0"/>
                </a:lnTo>
                <a:lnTo>
                  <a:pt x="4344229" y="6858000"/>
                </a:lnTo>
                <a:lnTo>
                  <a:pt x="0" y="6858000"/>
                </a:lnTo>
                <a:lnTo>
                  <a:pt x="1598213" y="0"/>
                </a:ln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0EC380-CCE9-AAA6-3FC6-A8F8C69F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965" y="427831"/>
            <a:ext cx="8102600" cy="677955"/>
          </a:xfrm>
        </p:spPr>
        <p:txBody>
          <a:bodyPr>
            <a:normAutofit/>
          </a:bodyPr>
          <a:lstStyle/>
          <a:p>
            <a:r>
              <a:rPr lang="en-US" dirty="0"/>
              <a:t>Primer design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D920B-3E2A-96C6-C590-AA393187888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342716"/>
            <a:ext cx="5220929" cy="1656480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Maintains the efficiency and specificity of the amplification reaction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011226-BE41-CDF7-EBC3-5BC835903DF7}"/>
              </a:ext>
            </a:extLst>
          </p:cNvPr>
          <p:cNvSpPr txBox="1">
            <a:spLocks/>
          </p:cNvSpPr>
          <p:nvPr/>
        </p:nvSpPr>
        <p:spPr>
          <a:xfrm>
            <a:off x="609600" y="2999196"/>
            <a:ext cx="4552138" cy="18972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60" indent="-285753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14" indent="-228603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32" indent="-228603" algn="l" defTabSz="9144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GB" u="sng" dirty="0"/>
              <a:t>Tips</a:t>
            </a:r>
            <a:endParaRPr lang="en-US" u="sng" dirty="0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GC content 40 – 60%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Avoid GC clump</a:t>
            </a:r>
          </a:p>
        </p:txBody>
      </p:sp>
    </p:spTree>
    <p:extLst>
      <p:ext uri="{BB962C8B-B14F-4D97-AF65-F5344CB8AC3E}">
        <p14:creationId xmlns:p14="http://schemas.microsoft.com/office/powerpoint/2010/main" val="36487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E8FA-D462-7BC7-36E5-D04425960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Primer Results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2690A-3289-C116-664C-F0C1C90E369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6250" y="1876874"/>
            <a:ext cx="10972800" cy="3488428"/>
          </a:xfrm>
        </p:spPr>
      </p:pic>
    </p:spTree>
    <p:extLst>
      <p:ext uri="{BB962C8B-B14F-4D97-AF65-F5344CB8AC3E}">
        <p14:creationId xmlns:p14="http://schemas.microsoft.com/office/powerpoint/2010/main" val="292516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56669-1E13-C04A-EB8F-94F8099E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C. </a:t>
            </a:r>
            <a:r>
              <a:rPr lang="en-GB" i="1" dirty="0" err="1"/>
              <a:t>Sublineolum</a:t>
            </a:r>
            <a:r>
              <a:rPr lang="en-GB" i="1" dirty="0"/>
              <a:t> </a:t>
            </a:r>
            <a:r>
              <a:rPr lang="en-GB" dirty="0"/>
              <a:t>1st primer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2DDFB83-EAC1-21FB-C429-78204E05F5C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91" b="32891"/>
          <a:stretch>
            <a:fillRect/>
          </a:stretch>
        </p:blipFill>
        <p:spPr/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2D7CA73B-164A-2A96-29AF-9240F346BCA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52" y="4259737"/>
            <a:ext cx="11371895" cy="88253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26049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F887E94-A4DA-03A0-55F8-C83816F3F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0" y="1605215"/>
            <a:ext cx="8639486" cy="488130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D06D02F2-E6D1-E983-53CB-E8A14D644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992" y="768055"/>
            <a:ext cx="8102600" cy="6779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charset="0"/>
              </a:defRPr>
            </a:lvl5pPr>
            <a:lvl6pPr marL="45720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11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17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2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914411">
              <a:spcAft>
                <a:spcPts val="600"/>
              </a:spcAft>
            </a:pPr>
            <a:r>
              <a:rPr lang="en-US" altLang="en-KE" sz="3600" kern="1200" dirty="0">
                <a:solidFill>
                  <a:srgbClr val="712C3D"/>
                </a:solidFill>
                <a:latin typeface="+mj-lt"/>
                <a:ea typeface="MS PGothic" pitchFamily="34" charset="-128"/>
                <a:cs typeface="MS PGothic" charset="0"/>
              </a:rPr>
              <a:t>Forward </a:t>
            </a:r>
            <a:r>
              <a:rPr lang="en-US" altLang="en-KE" sz="3600" dirty="0">
                <a:solidFill>
                  <a:srgbClr val="712C3D"/>
                </a:solidFill>
              </a:rPr>
              <a:t>P</a:t>
            </a:r>
            <a:r>
              <a:rPr lang="en-US" altLang="en-KE" sz="3600" kern="1200" dirty="0">
                <a:solidFill>
                  <a:srgbClr val="712C3D"/>
                </a:solidFill>
                <a:latin typeface="+mj-lt"/>
                <a:ea typeface="MS PGothic" pitchFamily="34" charset="-128"/>
                <a:cs typeface="MS PGothic" charset="0"/>
              </a:rPr>
              <a:t>rimer Alignment</a:t>
            </a:r>
          </a:p>
        </p:txBody>
      </p:sp>
    </p:spTree>
    <p:extLst>
      <p:ext uri="{BB962C8B-B14F-4D97-AF65-F5344CB8AC3E}">
        <p14:creationId xmlns:p14="http://schemas.microsoft.com/office/powerpoint/2010/main" val="1533983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8119BF-1CF9-E345-14D7-1F12EF67C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318" y="1294949"/>
            <a:ext cx="8009861" cy="453539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98194F7-6DC8-33AC-F69C-A707C1EEE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1" y="1294949"/>
            <a:ext cx="2673283" cy="235433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F759BB5-0195-0DB7-F67D-61AA4B6863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1"/>
          <a:stretch/>
        </p:blipFill>
        <p:spPr>
          <a:xfrm>
            <a:off x="286001" y="4793509"/>
            <a:ext cx="2496174" cy="103683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118981E-923D-2A49-45A1-D6286F3FDF78}"/>
              </a:ext>
            </a:extLst>
          </p:cNvPr>
          <p:cNvSpPr/>
          <p:nvPr/>
        </p:nvSpPr>
        <p:spPr>
          <a:xfrm rot="5400000">
            <a:off x="952344" y="4071666"/>
            <a:ext cx="891955" cy="271532"/>
          </a:xfrm>
          <a:prstGeom prst="rightArrow">
            <a:avLst>
              <a:gd name="adj1" fmla="val 31735"/>
              <a:gd name="adj2" fmla="val 8043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6902902-BBBE-56E4-2624-040986E6FA75}"/>
              </a:ext>
            </a:extLst>
          </p:cNvPr>
          <p:cNvSpPr/>
          <p:nvPr/>
        </p:nvSpPr>
        <p:spPr>
          <a:xfrm>
            <a:off x="2959284" y="5244315"/>
            <a:ext cx="617914" cy="135226"/>
          </a:xfrm>
          <a:prstGeom prst="rightArrow">
            <a:avLst/>
          </a:prstGeom>
          <a:solidFill>
            <a:srgbClr val="00B05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06D02F2-E6D1-E983-53CB-E8A14D644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013" y="375064"/>
            <a:ext cx="7043738" cy="62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charset="0"/>
              </a:defRPr>
            </a:lvl5pPr>
            <a:lvl6pPr marL="45720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11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17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2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en-KE" dirty="0">
                <a:solidFill>
                  <a:srgbClr val="712C3D"/>
                </a:solidFill>
              </a:rPr>
              <a:t>Reverse primer alignment</a:t>
            </a:r>
          </a:p>
        </p:txBody>
      </p:sp>
    </p:spTree>
    <p:extLst>
      <p:ext uri="{BB962C8B-B14F-4D97-AF65-F5344CB8AC3E}">
        <p14:creationId xmlns:p14="http://schemas.microsoft.com/office/powerpoint/2010/main" val="169553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2958-B323-B6A1-272D-CE793230DD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PCR Amplification &amp; Barcoding</a:t>
            </a:r>
            <a:endParaRPr lang="en-GB" dirty="0"/>
          </a:p>
        </p:txBody>
      </p:sp>
      <p:pic>
        <p:nvPicPr>
          <p:cNvPr id="4" name="Graphic 3" descr="Chevron arrows with solid fill">
            <a:extLst>
              <a:ext uri="{FF2B5EF4-FFF2-40B4-BE49-F238E27FC236}">
                <a16:creationId xmlns:a16="http://schemas.microsoft.com/office/drawing/2014/main" id="{5ADA478A-56FD-9232-F10F-B63851448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450" y="4330261"/>
            <a:ext cx="914400" cy="914400"/>
          </a:xfrm>
          <a:prstGeom prst="rect">
            <a:avLst/>
          </a:prstGeom>
        </p:spPr>
      </p:pic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EBF6F80C-F10B-EDB0-2D8B-8F11DBAF069A}"/>
              </a:ext>
            </a:extLst>
          </p:cNvPr>
          <p:cNvSpPr/>
          <p:nvPr/>
        </p:nvSpPr>
        <p:spPr>
          <a:xfrm>
            <a:off x="662582" y="4274918"/>
            <a:ext cx="1651993" cy="9924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DNA Extraction</a:t>
            </a:r>
            <a:endParaRPr lang="en-GB" dirty="0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7ECF49F8-3CE9-9ED3-4555-980859367FE2}"/>
              </a:ext>
            </a:extLst>
          </p:cNvPr>
          <p:cNvSpPr/>
          <p:nvPr/>
        </p:nvSpPr>
        <p:spPr>
          <a:xfrm>
            <a:off x="3456085" y="4274918"/>
            <a:ext cx="1435299" cy="9924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Dilution</a:t>
            </a:r>
            <a:endParaRPr lang="en-GB" dirty="0"/>
          </a:p>
        </p:txBody>
      </p:sp>
      <p:pic>
        <p:nvPicPr>
          <p:cNvPr id="11" name="Graphic 10" descr="Chevron arrows with solid fill">
            <a:extLst>
              <a:ext uri="{FF2B5EF4-FFF2-40B4-BE49-F238E27FC236}">
                <a16:creationId xmlns:a16="http://schemas.microsoft.com/office/drawing/2014/main" id="{45308D4D-8F98-7F71-9C90-C5F6EFA79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3358" y="4313921"/>
            <a:ext cx="914400" cy="914400"/>
          </a:xfrm>
          <a:prstGeom prst="rect">
            <a:avLst/>
          </a:prstGeom>
        </p:spPr>
      </p:pic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D5FE9069-5DEE-F122-7300-AF7568B4D268}"/>
              </a:ext>
            </a:extLst>
          </p:cNvPr>
          <p:cNvSpPr/>
          <p:nvPr/>
        </p:nvSpPr>
        <p:spPr>
          <a:xfrm>
            <a:off x="6129732" y="4274918"/>
            <a:ext cx="1435299" cy="9924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PCR </a:t>
            </a:r>
            <a:endParaRPr lang="en-GB" dirty="0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E476B8DA-53C5-092F-D344-E660D8AA5525}"/>
              </a:ext>
            </a:extLst>
          </p:cNvPr>
          <p:cNvSpPr/>
          <p:nvPr/>
        </p:nvSpPr>
        <p:spPr>
          <a:xfrm>
            <a:off x="8803379" y="4274918"/>
            <a:ext cx="1731271" cy="9924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Sequencing </a:t>
            </a:r>
            <a:endParaRPr lang="en-GB" dirty="0"/>
          </a:p>
        </p:txBody>
      </p:sp>
      <p:pic>
        <p:nvPicPr>
          <p:cNvPr id="14" name="Graphic 13" descr="Chevron arrows with solid fill">
            <a:extLst>
              <a:ext uri="{FF2B5EF4-FFF2-40B4-BE49-F238E27FC236}">
                <a16:creationId xmlns:a16="http://schemas.microsoft.com/office/drawing/2014/main" id="{2AF09078-1CB6-E32A-9E36-2CAEA0D26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7005" y="43139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8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AD5192-D813-CFD9-7509-5197B8123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778" y="875434"/>
            <a:ext cx="4953672" cy="20904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3AF61C-B26D-5BFF-B175-0D702F448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7" y="3429000"/>
            <a:ext cx="4886324" cy="22438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77A71-1F53-02DC-697E-DA6B3995B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52" y="875434"/>
            <a:ext cx="5374869" cy="5230091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3CD1CC1A-E8B1-293C-5B0E-7907BEE11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67" y="73357"/>
            <a:ext cx="8102600" cy="6779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charset="0"/>
              </a:defRPr>
            </a:lvl5pPr>
            <a:lvl6pPr marL="45720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11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17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2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914411">
              <a:spcAft>
                <a:spcPts val="600"/>
              </a:spcAft>
            </a:pPr>
            <a:r>
              <a:rPr lang="en-US" altLang="en-KE" sz="3600" kern="1200" dirty="0">
                <a:solidFill>
                  <a:srgbClr val="712C3D"/>
                </a:solidFill>
                <a:latin typeface="+mj-lt"/>
                <a:ea typeface="MS PGothic" pitchFamily="34" charset="-128"/>
                <a:cs typeface="MS PGothic" charset="0"/>
              </a:rPr>
              <a:t>UNDILUTED DNA</a:t>
            </a:r>
          </a:p>
        </p:txBody>
      </p:sp>
    </p:spTree>
    <p:extLst>
      <p:ext uri="{BB962C8B-B14F-4D97-AF65-F5344CB8AC3E}">
        <p14:creationId xmlns:p14="http://schemas.microsoft.com/office/powerpoint/2010/main" val="198785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lri_powerpoint_template_apr2013">
  <a:themeElements>
    <a:clrScheme name="Custom 3">
      <a:dk1>
        <a:srgbClr val="000000"/>
      </a:dk1>
      <a:lt1>
        <a:srgbClr val="FFFFFF"/>
      </a:lt1>
      <a:dk2>
        <a:srgbClr val="3D4859"/>
      </a:dk2>
      <a:lt2>
        <a:srgbClr val="FEFBE4"/>
      </a:lt2>
      <a:accent1>
        <a:srgbClr val="69303D"/>
      </a:accent1>
      <a:accent2>
        <a:srgbClr val="B65033"/>
      </a:accent2>
      <a:accent3>
        <a:srgbClr val="ECA041"/>
      </a:accent3>
      <a:accent4>
        <a:srgbClr val="444D63"/>
      </a:accent4>
      <a:accent5>
        <a:srgbClr val="8298A8"/>
      </a:accent5>
      <a:accent6>
        <a:srgbClr val="A3A470"/>
      </a:accent6>
      <a:hlink>
        <a:srgbClr val="762123"/>
      </a:hlink>
      <a:folHlink>
        <a:srgbClr val="BD7B8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>
          <a:defRPr sz="2000" dirty="0" smtClean="0">
            <a:solidFill>
              <a:srgbClr val="FFFFFF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LRIPPT_jan2021" id="{2A8622FF-198F-A146-B5D7-2D1D6993CE90}" vid="{DBC8DBA3-5D79-334A-BB02-CB4B0A71B6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9151CC3285AB44A726E4FF20DF659B" ma:contentTypeVersion="12" ma:contentTypeDescription="Create a new document." ma:contentTypeScope="" ma:versionID="61e66a5077acdc65f8548716c7a62fa3">
  <xsd:schema xmlns:xsd="http://www.w3.org/2001/XMLSchema" xmlns:xs="http://www.w3.org/2001/XMLSchema" xmlns:p="http://schemas.microsoft.com/office/2006/metadata/properties" xmlns:ns2="9f5e9607-a28b-487e-b093-da60e75ee109" xmlns:ns3="d8ada133-6b60-4b4f-b9cb-7718ee96dc55" targetNamespace="http://schemas.microsoft.com/office/2006/metadata/properties" ma:root="true" ma:fieldsID="63ca966046bec4c7b34d6e1ad562576c" ns2:_="" ns3:_="">
    <xsd:import namespace="9f5e9607-a28b-487e-b093-da60e75ee109"/>
    <xsd:import namespace="d8ada133-6b60-4b4f-b9cb-7718ee96dc5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5e9607-a28b-487e-b093-da60e75ee10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da133-6b60-4b4f-b9cb-7718ee96d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3EDDCB8-33C0-4213-93E7-2DEABCFEB0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A19951-81B1-42CD-8B0C-7606DC69F4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5e9607-a28b-487e-b093-da60e75ee109"/>
    <ds:schemaRef ds:uri="d8ada133-6b60-4b4f-b9cb-7718ee96dc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EF2A85-305E-4872-962A-A2756340EEC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ILRIPPT_jan2021 (3)</Template>
  <TotalTime>475</TotalTime>
  <Words>117</Words>
  <Application>Microsoft Office PowerPoint</Application>
  <PresentationFormat>Widescreen</PresentationFormat>
  <Paragraphs>36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Comic Sans MS</vt:lpstr>
      <vt:lpstr>Courier New</vt:lpstr>
      <vt:lpstr>Wingdings</vt:lpstr>
      <vt:lpstr>ilri_powerpoint_template_apr2013</vt:lpstr>
      <vt:lpstr>Train the Trainer VVD</vt:lpstr>
      <vt:lpstr>Assignment </vt:lpstr>
      <vt:lpstr>Primer design</vt:lpstr>
      <vt:lpstr>Primer Results</vt:lpstr>
      <vt:lpstr>C. Sublineolum 1st primer</vt:lpstr>
      <vt:lpstr>PowerPoint Presentation</vt:lpstr>
      <vt:lpstr>PowerPoint Presentation</vt:lpstr>
      <vt:lpstr>PCR Amplification &amp; Barcoding</vt:lpstr>
      <vt:lpstr>PowerPoint Presentation</vt:lpstr>
      <vt:lpstr>PowerPoint Presentation</vt:lpstr>
      <vt:lpstr>TYLCV Primer Design Challenges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 (maximum 3 lines)</dc:title>
  <dc:creator>Mulat, Bizuwork (ILRI)</dc:creator>
  <cp:lastModifiedBy>Gichuki, Evalyne (ILRI)</cp:lastModifiedBy>
  <cp:revision>6</cp:revision>
  <dcterms:created xsi:type="dcterms:W3CDTF">2021-02-01T15:56:45Z</dcterms:created>
  <dcterms:modified xsi:type="dcterms:W3CDTF">2023-03-13T07:12:27Z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0x010100289151CC3285AB44A726E4FF20DF659B</vt:lpwstr>
  </property>
  <property fmtid="{D5CDD505-2E9C-101B-9397-08002B2CF9AE}" pid="3" name="MSIP_Label_80c4d10e-bd94-4e7c-b4a1-fe20ff6d8abe_Enabled">
    <vt:lpwstr>true</vt:lpwstr>
  </property>
  <property fmtid="{D5CDD505-2E9C-101B-9397-08002B2CF9AE}" pid="4" name="MSIP_Label_80c4d10e-bd94-4e7c-b4a1-fe20ff6d8abe_SetDate">
    <vt:lpwstr>2021-01-26T07:19:47Z</vt:lpwstr>
  </property>
  <property fmtid="{D5CDD505-2E9C-101B-9397-08002B2CF9AE}" pid="5" name="MSIP_Label_80c4d10e-bd94-4e7c-b4a1-fe20ff6d8abe_Method">
    <vt:lpwstr>Standard</vt:lpwstr>
  </property>
  <property fmtid="{D5CDD505-2E9C-101B-9397-08002B2CF9AE}" pid="6" name="MSIP_Label_80c4d10e-bd94-4e7c-b4a1-fe20ff6d8abe_Name">
    <vt:lpwstr>80c4d10e-bd94-4e7c-b4a1-fe20ff6d8abe</vt:lpwstr>
  </property>
  <property fmtid="{D5CDD505-2E9C-101B-9397-08002B2CF9AE}" pid="7" name="MSIP_Label_80c4d10e-bd94-4e7c-b4a1-fe20ff6d8abe_SiteId">
    <vt:lpwstr>6afa0e00-fa14-40b7-8a2e-22a7f8c357d5</vt:lpwstr>
  </property>
  <property fmtid="{D5CDD505-2E9C-101B-9397-08002B2CF9AE}" pid="8" name="MSIP_Label_80c4d10e-bd94-4e7c-b4a1-fe20ff6d8abe_ActionId">
    <vt:lpwstr>cbbe11e2-0fe5-494a-8c83-7dfdfd3148c5</vt:lpwstr>
  </property>
  <property fmtid="{D5CDD505-2E9C-101B-9397-08002B2CF9AE}" pid="9" name="MSIP_Label_80c4d10e-bd94-4e7c-b4a1-fe20ff6d8abe_ContentBits">
    <vt:lpwstr>0</vt:lpwstr>
  </property>
</Properties>
</file>